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6"/>
  </p:notesMasterIdLst>
  <p:sldIdLst>
    <p:sldId id="256" r:id="rId2"/>
    <p:sldId id="259" r:id="rId3"/>
    <p:sldId id="260" r:id="rId4"/>
    <p:sldId id="257" r:id="rId5"/>
    <p:sldId id="258" r:id="rId6"/>
    <p:sldId id="262" r:id="rId7"/>
    <p:sldId id="263" r:id="rId8"/>
    <p:sldId id="264" r:id="rId9"/>
    <p:sldId id="265" r:id="rId10"/>
    <p:sldId id="267" r:id="rId11"/>
    <p:sldId id="266" r:id="rId12"/>
    <p:sldId id="303" r:id="rId13"/>
    <p:sldId id="305" r:id="rId14"/>
    <p:sldId id="306" r:id="rId15"/>
    <p:sldId id="307" r:id="rId16"/>
    <p:sldId id="324" r:id="rId17"/>
    <p:sldId id="325" r:id="rId18"/>
    <p:sldId id="322" r:id="rId19"/>
    <p:sldId id="339" r:id="rId20"/>
    <p:sldId id="269" r:id="rId21"/>
    <p:sldId id="338" r:id="rId22"/>
    <p:sldId id="268" r:id="rId23"/>
    <p:sldId id="323" r:id="rId24"/>
    <p:sldId id="270" r:id="rId25"/>
    <p:sldId id="272" r:id="rId26"/>
    <p:sldId id="304" r:id="rId27"/>
    <p:sldId id="273" r:id="rId28"/>
    <p:sldId id="271" r:id="rId29"/>
    <p:sldId id="308" r:id="rId30"/>
    <p:sldId id="309" r:id="rId31"/>
    <p:sldId id="310" r:id="rId32"/>
    <p:sldId id="311" r:id="rId33"/>
    <p:sldId id="312" r:id="rId34"/>
    <p:sldId id="275" r:id="rId35"/>
    <p:sldId id="313" r:id="rId36"/>
    <p:sldId id="314" r:id="rId37"/>
    <p:sldId id="315" r:id="rId38"/>
    <p:sldId id="316" r:id="rId39"/>
    <p:sldId id="274" r:id="rId40"/>
    <p:sldId id="276" r:id="rId41"/>
    <p:sldId id="279" r:id="rId42"/>
    <p:sldId id="278" r:id="rId43"/>
    <p:sldId id="288" r:id="rId44"/>
    <p:sldId id="287" r:id="rId45"/>
    <p:sldId id="286" r:id="rId46"/>
    <p:sldId id="285" r:id="rId47"/>
    <p:sldId id="317" r:id="rId48"/>
    <p:sldId id="318" r:id="rId49"/>
    <p:sldId id="284" r:id="rId50"/>
    <p:sldId id="319" r:id="rId51"/>
    <p:sldId id="328" r:id="rId52"/>
    <p:sldId id="329" r:id="rId53"/>
    <p:sldId id="330" r:id="rId54"/>
    <p:sldId id="331" r:id="rId55"/>
    <p:sldId id="332" r:id="rId56"/>
    <p:sldId id="320" r:id="rId57"/>
    <p:sldId id="283" r:id="rId58"/>
    <p:sldId id="321" r:id="rId59"/>
    <p:sldId id="282" r:id="rId60"/>
    <p:sldId id="281" r:id="rId61"/>
    <p:sldId id="280" r:id="rId62"/>
    <p:sldId id="277" r:id="rId63"/>
    <p:sldId id="289" r:id="rId64"/>
    <p:sldId id="295" r:id="rId65"/>
    <p:sldId id="294" r:id="rId66"/>
    <p:sldId id="293" r:id="rId67"/>
    <p:sldId id="292" r:id="rId68"/>
    <p:sldId id="291" r:id="rId69"/>
    <p:sldId id="299" r:id="rId70"/>
    <p:sldId id="298" r:id="rId71"/>
    <p:sldId id="290" r:id="rId72"/>
    <p:sldId id="297" r:id="rId73"/>
    <p:sldId id="302" r:id="rId74"/>
    <p:sldId id="301" r:id="rId75"/>
    <p:sldId id="300" r:id="rId76"/>
    <p:sldId id="296" r:id="rId77"/>
    <p:sldId id="335" r:id="rId78"/>
    <p:sldId id="336" r:id="rId79"/>
    <p:sldId id="337" r:id="rId80"/>
    <p:sldId id="334" r:id="rId81"/>
    <p:sldId id="333" r:id="rId82"/>
    <p:sldId id="326" r:id="rId83"/>
    <p:sldId id="327" r:id="rId84"/>
    <p:sldId id="261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330" autoAdjust="0"/>
  </p:normalViewPr>
  <p:slideViewPr>
    <p:cSldViewPr>
      <p:cViewPr varScale="1">
        <p:scale>
          <a:sx n="66" d="100"/>
          <a:sy n="66" d="100"/>
        </p:scale>
        <p:origin x="150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168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DB8851-E0D4-4959-A36E-0384A7FC88EF}" type="doc">
      <dgm:prSet loTypeId="urn:microsoft.com/office/officeart/2005/8/layout/hProcess9" loCatId="process" qsTypeId="urn:microsoft.com/office/officeart/2005/8/quickstyle/3d9" qsCatId="3D" csTypeId="urn:microsoft.com/office/officeart/2005/8/colors/colorful3" csCatId="colorful" phldr="1"/>
      <dgm:spPr/>
    </dgm:pt>
    <dgm:pt modelId="{6217AB1A-77BE-47A0-B7AD-984CE38019FE}">
      <dgm:prSet phldrT="[Text]"/>
      <dgm:spPr/>
      <dgm:t>
        <a:bodyPr/>
        <a:lstStyle/>
        <a:p>
          <a:r>
            <a:rPr lang="en-US" dirty="0" smtClean="0"/>
            <a:t>Input </a:t>
          </a:r>
          <a:endParaRPr lang="en-US" dirty="0"/>
        </a:p>
      </dgm:t>
    </dgm:pt>
    <dgm:pt modelId="{3A01F84C-E405-4CCB-803E-B0E15EBFDC2F}" type="parTrans" cxnId="{86D7A1A0-527C-4031-8642-9E1DAAA624E7}">
      <dgm:prSet/>
      <dgm:spPr/>
      <dgm:t>
        <a:bodyPr/>
        <a:lstStyle/>
        <a:p>
          <a:endParaRPr lang="en-US"/>
        </a:p>
      </dgm:t>
    </dgm:pt>
    <dgm:pt modelId="{F3C24F7F-FA06-4122-8B85-CDFDE534C39E}" type="sibTrans" cxnId="{86D7A1A0-527C-4031-8642-9E1DAAA624E7}">
      <dgm:prSet/>
      <dgm:spPr/>
      <dgm:t>
        <a:bodyPr/>
        <a:lstStyle/>
        <a:p>
          <a:endParaRPr lang="en-US"/>
        </a:p>
      </dgm:t>
    </dgm:pt>
    <dgm:pt modelId="{633DFDD5-5750-4F30-A5AB-2B2948F8392A}">
      <dgm:prSet phldrT="[Text]"/>
      <dgm:spPr/>
      <dgm:t>
        <a:bodyPr/>
        <a:lstStyle/>
        <a:p>
          <a:r>
            <a:rPr lang="en-US" dirty="0" smtClean="0"/>
            <a:t>Proses</a:t>
          </a:r>
          <a:endParaRPr lang="en-US" dirty="0"/>
        </a:p>
      </dgm:t>
    </dgm:pt>
    <dgm:pt modelId="{E228E3EB-6394-47F2-9FF1-195F69B6D8F2}" type="parTrans" cxnId="{76DAA5FC-7CB5-4486-85AE-1B696EEA3E62}">
      <dgm:prSet/>
      <dgm:spPr/>
      <dgm:t>
        <a:bodyPr/>
        <a:lstStyle/>
        <a:p>
          <a:endParaRPr lang="en-US"/>
        </a:p>
      </dgm:t>
    </dgm:pt>
    <dgm:pt modelId="{6A81195A-FCFC-41B4-A0FA-91A4D54D98FB}" type="sibTrans" cxnId="{76DAA5FC-7CB5-4486-85AE-1B696EEA3E62}">
      <dgm:prSet/>
      <dgm:spPr/>
      <dgm:t>
        <a:bodyPr/>
        <a:lstStyle/>
        <a:p>
          <a:endParaRPr lang="en-US"/>
        </a:p>
      </dgm:t>
    </dgm:pt>
    <dgm:pt modelId="{EBF0A559-2C53-4E4C-BC50-918B4F42B03A}">
      <dgm:prSet phldrT="[Text]"/>
      <dgm:spPr/>
      <dgm:t>
        <a:bodyPr/>
        <a:lstStyle/>
        <a:p>
          <a:r>
            <a:rPr lang="en-US" dirty="0" err="1" smtClean="0"/>
            <a:t>Ouput</a:t>
          </a:r>
          <a:endParaRPr lang="en-US" dirty="0"/>
        </a:p>
      </dgm:t>
    </dgm:pt>
    <dgm:pt modelId="{89D7ACCE-A64B-434C-BDA7-E347A4EEF2E5}" type="parTrans" cxnId="{0641A55F-962B-4C1C-AA47-C861333474F3}">
      <dgm:prSet/>
      <dgm:spPr/>
      <dgm:t>
        <a:bodyPr/>
        <a:lstStyle/>
        <a:p>
          <a:endParaRPr lang="en-US"/>
        </a:p>
      </dgm:t>
    </dgm:pt>
    <dgm:pt modelId="{897D19D3-11E5-40A8-8167-C0BFC5EB9197}" type="sibTrans" cxnId="{0641A55F-962B-4C1C-AA47-C861333474F3}">
      <dgm:prSet/>
      <dgm:spPr/>
      <dgm:t>
        <a:bodyPr/>
        <a:lstStyle/>
        <a:p>
          <a:endParaRPr lang="en-US"/>
        </a:p>
      </dgm:t>
    </dgm:pt>
    <dgm:pt modelId="{DDB30C91-CDBA-49F2-AE61-2D6A4C332473}" type="pres">
      <dgm:prSet presAssocID="{4DDB8851-E0D4-4959-A36E-0384A7FC88EF}" presName="CompostProcess" presStyleCnt="0">
        <dgm:presLayoutVars>
          <dgm:dir/>
          <dgm:resizeHandles val="exact"/>
        </dgm:presLayoutVars>
      </dgm:prSet>
      <dgm:spPr/>
    </dgm:pt>
    <dgm:pt modelId="{3C98BE09-A485-462C-9C7B-8C4D2256231E}" type="pres">
      <dgm:prSet presAssocID="{4DDB8851-E0D4-4959-A36E-0384A7FC88EF}" presName="arrow" presStyleLbl="bgShp" presStyleIdx="0" presStyleCnt="1"/>
      <dgm:spPr/>
    </dgm:pt>
    <dgm:pt modelId="{8805D1AB-C020-408C-83C8-EB2BCBA72FE2}" type="pres">
      <dgm:prSet presAssocID="{4DDB8851-E0D4-4959-A36E-0384A7FC88EF}" presName="linearProcess" presStyleCnt="0"/>
      <dgm:spPr/>
    </dgm:pt>
    <dgm:pt modelId="{59188646-518C-4FD6-9AB2-52E3FDC6E57B}" type="pres">
      <dgm:prSet presAssocID="{6217AB1A-77BE-47A0-B7AD-984CE38019FE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188975-26E8-4EC4-B95A-E9AD67314493}" type="pres">
      <dgm:prSet presAssocID="{F3C24F7F-FA06-4122-8B85-CDFDE534C39E}" presName="sibTrans" presStyleCnt="0"/>
      <dgm:spPr/>
    </dgm:pt>
    <dgm:pt modelId="{73678029-390A-4EE4-A5F8-B6D4B3CB4DDE}" type="pres">
      <dgm:prSet presAssocID="{633DFDD5-5750-4F30-A5AB-2B2948F8392A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910E21-78B6-4009-A00E-4A9E7AB48166}" type="pres">
      <dgm:prSet presAssocID="{6A81195A-FCFC-41B4-A0FA-91A4D54D98FB}" presName="sibTrans" presStyleCnt="0"/>
      <dgm:spPr/>
    </dgm:pt>
    <dgm:pt modelId="{A4876A62-A3AE-4B87-938A-8B65F74EFFC6}" type="pres">
      <dgm:prSet presAssocID="{EBF0A559-2C53-4E4C-BC50-918B4F42B03A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41A55F-962B-4C1C-AA47-C861333474F3}" srcId="{4DDB8851-E0D4-4959-A36E-0384A7FC88EF}" destId="{EBF0A559-2C53-4E4C-BC50-918B4F42B03A}" srcOrd="2" destOrd="0" parTransId="{89D7ACCE-A64B-434C-BDA7-E347A4EEF2E5}" sibTransId="{897D19D3-11E5-40A8-8167-C0BFC5EB9197}"/>
    <dgm:cxn modelId="{B28FA03B-B093-4646-A6E6-AD8252D444CC}" type="presOf" srcId="{6217AB1A-77BE-47A0-B7AD-984CE38019FE}" destId="{59188646-518C-4FD6-9AB2-52E3FDC6E57B}" srcOrd="0" destOrd="0" presId="urn:microsoft.com/office/officeart/2005/8/layout/hProcess9"/>
    <dgm:cxn modelId="{86D7A1A0-527C-4031-8642-9E1DAAA624E7}" srcId="{4DDB8851-E0D4-4959-A36E-0384A7FC88EF}" destId="{6217AB1A-77BE-47A0-B7AD-984CE38019FE}" srcOrd="0" destOrd="0" parTransId="{3A01F84C-E405-4CCB-803E-B0E15EBFDC2F}" sibTransId="{F3C24F7F-FA06-4122-8B85-CDFDE534C39E}"/>
    <dgm:cxn modelId="{76DAA5FC-7CB5-4486-85AE-1B696EEA3E62}" srcId="{4DDB8851-E0D4-4959-A36E-0384A7FC88EF}" destId="{633DFDD5-5750-4F30-A5AB-2B2948F8392A}" srcOrd="1" destOrd="0" parTransId="{E228E3EB-6394-47F2-9FF1-195F69B6D8F2}" sibTransId="{6A81195A-FCFC-41B4-A0FA-91A4D54D98FB}"/>
    <dgm:cxn modelId="{B241ABB5-E7CB-4969-8AD3-DCBA99B23313}" type="presOf" srcId="{633DFDD5-5750-4F30-A5AB-2B2948F8392A}" destId="{73678029-390A-4EE4-A5F8-B6D4B3CB4DDE}" srcOrd="0" destOrd="0" presId="urn:microsoft.com/office/officeart/2005/8/layout/hProcess9"/>
    <dgm:cxn modelId="{AD955CE0-A0E1-4AB3-AA9C-2F37AC2B4959}" type="presOf" srcId="{EBF0A559-2C53-4E4C-BC50-918B4F42B03A}" destId="{A4876A62-A3AE-4B87-938A-8B65F74EFFC6}" srcOrd="0" destOrd="0" presId="urn:microsoft.com/office/officeart/2005/8/layout/hProcess9"/>
    <dgm:cxn modelId="{4842B45E-5F98-4B79-B190-692BFAF2A09C}" type="presOf" srcId="{4DDB8851-E0D4-4959-A36E-0384A7FC88EF}" destId="{DDB30C91-CDBA-49F2-AE61-2D6A4C332473}" srcOrd="0" destOrd="0" presId="urn:microsoft.com/office/officeart/2005/8/layout/hProcess9"/>
    <dgm:cxn modelId="{903E2F41-6D6D-448E-92A4-B112EBEF90A7}" type="presParOf" srcId="{DDB30C91-CDBA-49F2-AE61-2D6A4C332473}" destId="{3C98BE09-A485-462C-9C7B-8C4D2256231E}" srcOrd="0" destOrd="0" presId="urn:microsoft.com/office/officeart/2005/8/layout/hProcess9"/>
    <dgm:cxn modelId="{24CE66EC-CD49-466F-823C-009D1E5FB8B5}" type="presParOf" srcId="{DDB30C91-CDBA-49F2-AE61-2D6A4C332473}" destId="{8805D1AB-C020-408C-83C8-EB2BCBA72FE2}" srcOrd="1" destOrd="0" presId="urn:microsoft.com/office/officeart/2005/8/layout/hProcess9"/>
    <dgm:cxn modelId="{37AD5E8C-C1DB-4ABE-AA09-6177CCB0BA88}" type="presParOf" srcId="{8805D1AB-C020-408C-83C8-EB2BCBA72FE2}" destId="{59188646-518C-4FD6-9AB2-52E3FDC6E57B}" srcOrd="0" destOrd="0" presId="urn:microsoft.com/office/officeart/2005/8/layout/hProcess9"/>
    <dgm:cxn modelId="{6AA6FF28-C866-4DEE-B76D-DF59B27EFBA2}" type="presParOf" srcId="{8805D1AB-C020-408C-83C8-EB2BCBA72FE2}" destId="{D2188975-26E8-4EC4-B95A-E9AD67314493}" srcOrd="1" destOrd="0" presId="urn:microsoft.com/office/officeart/2005/8/layout/hProcess9"/>
    <dgm:cxn modelId="{8B96B3B0-0163-4A7E-878B-CF447F03ACAA}" type="presParOf" srcId="{8805D1AB-C020-408C-83C8-EB2BCBA72FE2}" destId="{73678029-390A-4EE4-A5F8-B6D4B3CB4DDE}" srcOrd="2" destOrd="0" presId="urn:microsoft.com/office/officeart/2005/8/layout/hProcess9"/>
    <dgm:cxn modelId="{6D28078F-F078-443C-89B4-88ED23BC45A2}" type="presParOf" srcId="{8805D1AB-C020-408C-83C8-EB2BCBA72FE2}" destId="{66910E21-78B6-4009-A00E-4A9E7AB48166}" srcOrd="3" destOrd="0" presId="urn:microsoft.com/office/officeart/2005/8/layout/hProcess9"/>
    <dgm:cxn modelId="{1A773868-252E-4611-9CB7-1AB90680F11A}" type="presParOf" srcId="{8805D1AB-C020-408C-83C8-EB2BCBA72FE2}" destId="{A4876A62-A3AE-4B87-938A-8B65F74EFFC6}" srcOrd="4" destOrd="0" presId="urn:microsoft.com/office/officeart/2005/8/layout/hProcess9"/>
  </dgm:cxnLst>
  <dgm:bg>
    <a:effectLst>
      <a:glow rad="101600">
        <a:schemeClr val="accent2">
          <a:satMod val="175000"/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9A6E014-EA79-4BFB-A788-AAF93CB6933C}" type="doc">
      <dgm:prSet loTypeId="urn:microsoft.com/office/officeart/2005/8/layout/cycle8" loCatId="cycle" qsTypeId="urn:microsoft.com/office/officeart/2005/8/quickstyle/3d1" qsCatId="3D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55D50BAE-DEC2-46AD-A995-9253914F83E5}">
      <dgm:prSet custT="1"/>
      <dgm:spPr/>
      <dgm:t>
        <a:bodyPr/>
        <a:lstStyle/>
        <a:p>
          <a:pPr rtl="0"/>
          <a:r>
            <a:rPr lang="en-US" sz="1400" b="1" dirty="0" smtClean="0">
              <a:solidFill>
                <a:srgbClr val="002060"/>
              </a:solidFill>
            </a:rPr>
            <a:t>Reliability</a:t>
          </a:r>
          <a:endParaRPr lang="en-US" sz="1400" b="1" dirty="0">
            <a:solidFill>
              <a:srgbClr val="002060"/>
            </a:solidFill>
          </a:endParaRPr>
        </a:p>
      </dgm:t>
    </dgm:pt>
    <dgm:pt modelId="{C907B856-4BEE-41E3-AAF5-FC90E96C3A67}" type="parTrans" cxnId="{0952CF98-5362-444B-85E1-B1E7C73406E7}">
      <dgm:prSet/>
      <dgm:spPr/>
      <dgm:t>
        <a:bodyPr/>
        <a:lstStyle/>
        <a:p>
          <a:endParaRPr lang="en-US"/>
        </a:p>
      </dgm:t>
    </dgm:pt>
    <dgm:pt modelId="{9685579D-C6DF-4748-A2E9-DFC597708BDC}" type="sibTrans" cxnId="{0952CF98-5362-444B-85E1-B1E7C73406E7}">
      <dgm:prSet/>
      <dgm:spPr/>
      <dgm:t>
        <a:bodyPr/>
        <a:lstStyle/>
        <a:p>
          <a:endParaRPr lang="en-US"/>
        </a:p>
      </dgm:t>
    </dgm:pt>
    <dgm:pt modelId="{3F0E0FBD-A99A-4801-BD3E-B52DD0A96DB9}">
      <dgm:prSet custT="1"/>
      <dgm:spPr/>
      <dgm:t>
        <a:bodyPr/>
        <a:lstStyle/>
        <a:p>
          <a:pPr rtl="0"/>
          <a:r>
            <a:rPr lang="en-US" sz="1400" b="1" dirty="0" smtClean="0">
              <a:solidFill>
                <a:srgbClr val="002060"/>
              </a:solidFill>
            </a:rPr>
            <a:t>Consistency</a:t>
          </a:r>
          <a:endParaRPr lang="en-US" sz="1400" b="1" dirty="0">
            <a:solidFill>
              <a:srgbClr val="002060"/>
            </a:solidFill>
          </a:endParaRPr>
        </a:p>
      </dgm:t>
    </dgm:pt>
    <dgm:pt modelId="{B91A652A-532D-4417-99BC-E7533B4F33E6}" type="parTrans" cxnId="{76BEEB57-F115-4CBE-A8DA-B17BCF73C09F}">
      <dgm:prSet/>
      <dgm:spPr/>
      <dgm:t>
        <a:bodyPr/>
        <a:lstStyle/>
        <a:p>
          <a:endParaRPr lang="en-US"/>
        </a:p>
      </dgm:t>
    </dgm:pt>
    <dgm:pt modelId="{2C1AC32D-F688-4886-8253-6D02730E60A6}" type="sibTrans" cxnId="{76BEEB57-F115-4CBE-A8DA-B17BCF73C09F}">
      <dgm:prSet/>
      <dgm:spPr/>
      <dgm:t>
        <a:bodyPr/>
        <a:lstStyle/>
        <a:p>
          <a:endParaRPr lang="en-US"/>
        </a:p>
      </dgm:t>
    </dgm:pt>
    <dgm:pt modelId="{C13B73CF-C062-40A7-AE11-FD4DB2629814}">
      <dgm:prSet custT="1"/>
      <dgm:spPr/>
      <dgm:t>
        <a:bodyPr/>
        <a:lstStyle/>
        <a:p>
          <a:pPr rtl="0"/>
          <a:r>
            <a:rPr lang="en-US" sz="1800" dirty="0" smtClean="0">
              <a:solidFill>
                <a:srgbClr val="002060"/>
              </a:solidFill>
            </a:rPr>
            <a:t>Storage</a:t>
          </a:r>
          <a:endParaRPr lang="en-US" sz="1800" dirty="0">
            <a:solidFill>
              <a:srgbClr val="002060"/>
            </a:solidFill>
          </a:endParaRPr>
        </a:p>
      </dgm:t>
    </dgm:pt>
    <dgm:pt modelId="{C964720F-67F9-4D1B-9A61-DFFBE89172B2}" type="parTrans" cxnId="{97291EB0-0D53-4D86-9050-657B088580B1}">
      <dgm:prSet/>
      <dgm:spPr/>
      <dgm:t>
        <a:bodyPr/>
        <a:lstStyle/>
        <a:p>
          <a:endParaRPr lang="en-US"/>
        </a:p>
      </dgm:t>
    </dgm:pt>
    <dgm:pt modelId="{A337DD15-DC86-4973-8586-8A788AC74662}" type="sibTrans" cxnId="{97291EB0-0D53-4D86-9050-657B088580B1}">
      <dgm:prSet/>
      <dgm:spPr/>
      <dgm:t>
        <a:bodyPr/>
        <a:lstStyle/>
        <a:p>
          <a:endParaRPr lang="en-US"/>
        </a:p>
      </dgm:t>
    </dgm:pt>
    <dgm:pt modelId="{24FD2DC8-1CF5-4726-968E-2445D4D591B5}">
      <dgm:prSet custT="1"/>
      <dgm:spPr/>
      <dgm:t>
        <a:bodyPr/>
        <a:lstStyle/>
        <a:p>
          <a:pPr rtl="0"/>
          <a:r>
            <a:rPr lang="en-US" sz="1800" dirty="0" smtClean="0">
              <a:solidFill>
                <a:srgbClr val="002060"/>
              </a:solidFill>
            </a:rPr>
            <a:t>communications</a:t>
          </a:r>
          <a:endParaRPr kumimoji="1" lang="en-US" sz="1100" dirty="0">
            <a:solidFill>
              <a:srgbClr val="002060"/>
            </a:solidFill>
          </a:endParaRPr>
        </a:p>
      </dgm:t>
    </dgm:pt>
    <dgm:pt modelId="{BBD3A8EE-FF7F-4DC3-B166-CA5CD2F37927}" type="parTrans" cxnId="{F439D9DD-B184-4222-8D88-1837654904F9}">
      <dgm:prSet/>
      <dgm:spPr/>
      <dgm:t>
        <a:bodyPr/>
        <a:lstStyle/>
        <a:p>
          <a:endParaRPr lang="en-US"/>
        </a:p>
      </dgm:t>
    </dgm:pt>
    <dgm:pt modelId="{549F4EF9-CA7B-4E48-A673-C75460F48609}" type="sibTrans" cxnId="{F439D9DD-B184-4222-8D88-1837654904F9}">
      <dgm:prSet/>
      <dgm:spPr/>
      <dgm:t>
        <a:bodyPr/>
        <a:lstStyle/>
        <a:p>
          <a:endParaRPr lang="en-US"/>
        </a:p>
      </dgm:t>
    </dgm:pt>
    <dgm:pt modelId="{08DCA8F5-EFB6-4EF8-85C5-B7F12C005626}">
      <dgm:prSet custT="1"/>
      <dgm:spPr/>
      <dgm:t>
        <a:bodyPr/>
        <a:lstStyle/>
        <a:p>
          <a:pPr rtl="0"/>
          <a:r>
            <a:rPr kumimoji="1" lang="en-US" sz="2400" dirty="0" smtClean="0">
              <a:solidFill>
                <a:srgbClr val="002060"/>
              </a:solidFill>
            </a:rPr>
            <a:t>Speed</a:t>
          </a:r>
          <a:endParaRPr lang="en-US" sz="1050" dirty="0">
            <a:solidFill>
              <a:srgbClr val="002060"/>
            </a:solidFill>
          </a:endParaRPr>
        </a:p>
      </dgm:t>
    </dgm:pt>
    <dgm:pt modelId="{68523B9A-D97D-496C-8BB0-6D1BB41C6A71}" type="sibTrans" cxnId="{E2EFF06D-210A-4DB9-8A08-A9DD9BE2F25F}">
      <dgm:prSet/>
      <dgm:spPr/>
      <dgm:t>
        <a:bodyPr/>
        <a:lstStyle/>
        <a:p>
          <a:endParaRPr lang="en-US"/>
        </a:p>
      </dgm:t>
    </dgm:pt>
    <dgm:pt modelId="{7702C858-0DD2-462E-B986-349C1C5C1E51}" type="parTrans" cxnId="{E2EFF06D-210A-4DB9-8A08-A9DD9BE2F25F}">
      <dgm:prSet/>
      <dgm:spPr/>
      <dgm:t>
        <a:bodyPr/>
        <a:lstStyle/>
        <a:p>
          <a:endParaRPr lang="en-US"/>
        </a:p>
      </dgm:t>
    </dgm:pt>
    <dgm:pt modelId="{AB6409D8-DECE-470E-8D05-BB3775BB1B44}" type="pres">
      <dgm:prSet presAssocID="{D9A6E014-EA79-4BFB-A788-AAF93CB6933C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55AAEC1-714A-4EAA-A533-5A259609857A}" type="pres">
      <dgm:prSet presAssocID="{D9A6E014-EA79-4BFB-A788-AAF93CB6933C}" presName="wedge1" presStyleLbl="node1" presStyleIdx="0" presStyleCnt="5"/>
      <dgm:spPr/>
      <dgm:t>
        <a:bodyPr/>
        <a:lstStyle/>
        <a:p>
          <a:endParaRPr lang="en-US"/>
        </a:p>
      </dgm:t>
    </dgm:pt>
    <dgm:pt modelId="{6B8537DF-7966-4D1C-88EA-FB944C131809}" type="pres">
      <dgm:prSet presAssocID="{D9A6E014-EA79-4BFB-A788-AAF93CB6933C}" presName="dummy1a" presStyleCnt="0"/>
      <dgm:spPr/>
    </dgm:pt>
    <dgm:pt modelId="{1249715B-4E68-418F-BBE1-29734711103F}" type="pres">
      <dgm:prSet presAssocID="{D9A6E014-EA79-4BFB-A788-AAF93CB6933C}" presName="dummy1b" presStyleCnt="0"/>
      <dgm:spPr/>
    </dgm:pt>
    <dgm:pt modelId="{C65ACE7B-A5EA-46D2-BD81-3A178ABAA947}" type="pres">
      <dgm:prSet presAssocID="{D9A6E014-EA79-4BFB-A788-AAF93CB6933C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2DEEE6-8DF4-4D17-AC9E-29DDF2A8AE40}" type="pres">
      <dgm:prSet presAssocID="{D9A6E014-EA79-4BFB-A788-AAF93CB6933C}" presName="wedge2" presStyleLbl="node1" presStyleIdx="1" presStyleCnt="5"/>
      <dgm:spPr/>
      <dgm:t>
        <a:bodyPr/>
        <a:lstStyle/>
        <a:p>
          <a:endParaRPr lang="en-US"/>
        </a:p>
      </dgm:t>
    </dgm:pt>
    <dgm:pt modelId="{2D1D3B05-4B3F-4497-B33D-BB93657DD2BB}" type="pres">
      <dgm:prSet presAssocID="{D9A6E014-EA79-4BFB-A788-AAF93CB6933C}" presName="dummy2a" presStyleCnt="0"/>
      <dgm:spPr/>
    </dgm:pt>
    <dgm:pt modelId="{1809FF99-02CD-4F52-A5CB-3B419704B3AF}" type="pres">
      <dgm:prSet presAssocID="{D9A6E014-EA79-4BFB-A788-AAF93CB6933C}" presName="dummy2b" presStyleCnt="0"/>
      <dgm:spPr/>
    </dgm:pt>
    <dgm:pt modelId="{5617C3A9-4468-401B-B84C-B7320244A506}" type="pres">
      <dgm:prSet presAssocID="{D9A6E014-EA79-4BFB-A788-AAF93CB6933C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7C03F-0B0E-4E0C-A8A1-4D7A069A05F4}" type="pres">
      <dgm:prSet presAssocID="{D9A6E014-EA79-4BFB-A788-AAF93CB6933C}" presName="wedge3" presStyleLbl="node1" presStyleIdx="2" presStyleCnt="5" custLinFactNeighborX="3215" custLinFactNeighborY="21001"/>
      <dgm:spPr/>
      <dgm:t>
        <a:bodyPr/>
        <a:lstStyle/>
        <a:p>
          <a:endParaRPr lang="en-US"/>
        </a:p>
      </dgm:t>
    </dgm:pt>
    <dgm:pt modelId="{C269DBB2-FA88-483C-92E9-5FD217DDD9A2}" type="pres">
      <dgm:prSet presAssocID="{D9A6E014-EA79-4BFB-A788-AAF93CB6933C}" presName="dummy3a" presStyleCnt="0"/>
      <dgm:spPr/>
    </dgm:pt>
    <dgm:pt modelId="{7F148A32-7B00-4A25-847B-D56065A7DF95}" type="pres">
      <dgm:prSet presAssocID="{D9A6E014-EA79-4BFB-A788-AAF93CB6933C}" presName="dummy3b" presStyleCnt="0"/>
      <dgm:spPr/>
    </dgm:pt>
    <dgm:pt modelId="{ABF4C8F1-7EBA-4D61-B252-3153BB7E8EF3}" type="pres">
      <dgm:prSet presAssocID="{D9A6E014-EA79-4BFB-A788-AAF93CB6933C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6BCE0B-B778-4379-AF97-AE3F5CF82A7E}" type="pres">
      <dgm:prSet presAssocID="{D9A6E014-EA79-4BFB-A788-AAF93CB6933C}" presName="wedge4" presStyleLbl="node1" presStyleIdx="3" presStyleCnt="5"/>
      <dgm:spPr/>
      <dgm:t>
        <a:bodyPr/>
        <a:lstStyle/>
        <a:p>
          <a:endParaRPr lang="en-US"/>
        </a:p>
      </dgm:t>
    </dgm:pt>
    <dgm:pt modelId="{AF3DB27A-F7EB-4DA6-88F9-5600972AADB3}" type="pres">
      <dgm:prSet presAssocID="{D9A6E014-EA79-4BFB-A788-AAF93CB6933C}" presName="dummy4a" presStyleCnt="0"/>
      <dgm:spPr/>
    </dgm:pt>
    <dgm:pt modelId="{639913ED-34FB-4BE3-9865-DD2AC2AEE34E}" type="pres">
      <dgm:prSet presAssocID="{D9A6E014-EA79-4BFB-A788-AAF93CB6933C}" presName="dummy4b" presStyleCnt="0"/>
      <dgm:spPr/>
    </dgm:pt>
    <dgm:pt modelId="{EAAE5138-D2A2-4631-8812-1AC17EEC04DC}" type="pres">
      <dgm:prSet presAssocID="{D9A6E014-EA79-4BFB-A788-AAF93CB6933C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8CDAA0-966D-4B88-A673-02C8B1E2C553}" type="pres">
      <dgm:prSet presAssocID="{D9A6E014-EA79-4BFB-A788-AAF93CB6933C}" presName="wedge5" presStyleLbl="node1" presStyleIdx="4" presStyleCnt="5"/>
      <dgm:spPr/>
      <dgm:t>
        <a:bodyPr/>
        <a:lstStyle/>
        <a:p>
          <a:endParaRPr lang="en-US"/>
        </a:p>
      </dgm:t>
    </dgm:pt>
    <dgm:pt modelId="{DC2B3E04-B97F-4141-AC9D-8F29BC199B40}" type="pres">
      <dgm:prSet presAssocID="{D9A6E014-EA79-4BFB-A788-AAF93CB6933C}" presName="dummy5a" presStyleCnt="0"/>
      <dgm:spPr/>
    </dgm:pt>
    <dgm:pt modelId="{0BBFF1C5-1DF2-4EB8-87C6-470D994C0522}" type="pres">
      <dgm:prSet presAssocID="{D9A6E014-EA79-4BFB-A788-AAF93CB6933C}" presName="dummy5b" presStyleCnt="0"/>
      <dgm:spPr/>
    </dgm:pt>
    <dgm:pt modelId="{961CBC43-2679-4F41-824B-26EA1997F49A}" type="pres">
      <dgm:prSet presAssocID="{D9A6E014-EA79-4BFB-A788-AAF93CB6933C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CBE9B2-528B-4632-A69C-08A6702DFAD5}" type="pres">
      <dgm:prSet presAssocID="{68523B9A-D97D-496C-8BB0-6D1BB41C6A71}" presName="arrowWedge1" presStyleLbl="fgSibTrans2D1" presStyleIdx="0" presStyleCnt="5"/>
      <dgm:spPr/>
    </dgm:pt>
    <dgm:pt modelId="{183BAC79-AA33-4143-BFCE-41A60DB9F8B1}" type="pres">
      <dgm:prSet presAssocID="{9685579D-C6DF-4748-A2E9-DFC597708BDC}" presName="arrowWedge2" presStyleLbl="fgSibTrans2D1" presStyleIdx="1" presStyleCnt="5"/>
      <dgm:spPr/>
    </dgm:pt>
    <dgm:pt modelId="{2AC48F28-2474-43FD-8BFE-F359C33A7A41}" type="pres">
      <dgm:prSet presAssocID="{2C1AC32D-F688-4886-8253-6D02730E60A6}" presName="arrowWedge3" presStyleLbl="fgSibTrans2D1" presStyleIdx="2" presStyleCnt="5"/>
      <dgm:spPr/>
    </dgm:pt>
    <dgm:pt modelId="{4B5B9255-ED7B-4AFE-A804-B865895A43DD}" type="pres">
      <dgm:prSet presAssocID="{A337DD15-DC86-4973-8586-8A788AC74662}" presName="arrowWedge4" presStyleLbl="fgSibTrans2D1" presStyleIdx="3" presStyleCnt="5"/>
      <dgm:spPr/>
    </dgm:pt>
    <dgm:pt modelId="{4CE4427C-0517-4EB5-8DD8-106E38966504}" type="pres">
      <dgm:prSet presAssocID="{549F4EF9-CA7B-4E48-A673-C75460F48609}" presName="arrowWedge5" presStyleLbl="fgSibTrans2D1" presStyleIdx="4" presStyleCnt="5"/>
      <dgm:spPr/>
    </dgm:pt>
  </dgm:ptLst>
  <dgm:cxnLst>
    <dgm:cxn modelId="{7FD5F9B8-8F29-4468-8AB7-7CE24A0966D3}" type="presOf" srcId="{C13B73CF-C062-40A7-AE11-FD4DB2629814}" destId="{EAAE5138-D2A2-4631-8812-1AC17EEC04DC}" srcOrd="1" destOrd="0" presId="urn:microsoft.com/office/officeart/2005/8/layout/cycle8"/>
    <dgm:cxn modelId="{97291EB0-0D53-4D86-9050-657B088580B1}" srcId="{D9A6E014-EA79-4BFB-A788-AAF93CB6933C}" destId="{C13B73CF-C062-40A7-AE11-FD4DB2629814}" srcOrd="3" destOrd="0" parTransId="{C964720F-67F9-4D1B-9A61-DFFBE89172B2}" sibTransId="{A337DD15-DC86-4973-8586-8A788AC74662}"/>
    <dgm:cxn modelId="{690553E3-D331-466A-8C3F-674E83072B39}" type="presOf" srcId="{D9A6E014-EA79-4BFB-A788-AAF93CB6933C}" destId="{AB6409D8-DECE-470E-8D05-BB3775BB1B44}" srcOrd="0" destOrd="0" presId="urn:microsoft.com/office/officeart/2005/8/layout/cycle8"/>
    <dgm:cxn modelId="{E2EFF06D-210A-4DB9-8A08-A9DD9BE2F25F}" srcId="{D9A6E014-EA79-4BFB-A788-AAF93CB6933C}" destId="{08DCA8F5-EFB6-4EF8-85C5-B7F12C005626}" srcOrd="0" destOrd="0" parTransId="{7702C858-0DD2-462E-B986-349C1C5C1E51}" sibTransId="{68523B9A-D97D-496C-8BB0-6D1BB41C6A71}"/>
    <dgm:cxn modelId="{F439D9DD-B184-4222-8D88-1837654904F9}" srcId="{D9A6E014-EA79-4BFB-A788-AAF93CB6933C}" destId="{24FD2DC8-1CF5-4726-968E-2445D4D591B5}" srcOrd="4" destOrd="0" parTransId="{BBD3A8EE-FF7F-4DC3-B166-CA5CD2F37927}" sibTransId="{549F4EF9-CA7B-4E48-A673-C75460F48609}"/>
    <dgm:cxn modelId="{FF0F456D-E78A-4950-87C9-BBB0B46719CA}" type="presOf" srcId="{3F0E0FBD-A99A-4801-BD3E-B52DD0A96DB9}" destId="{0857C03F-0B0E-4E0C-A8A1-4D7A069A05F4}" srcOrd="0" destOrd="0" presId="urn:microsoft.com/office/officeart/2005/8/layout/cycle8"/>
    <dgm:cxn modelId="{6F93449A-E5B0-4E75-9D67-84EAF74D470C}" type="presOf" srcId="{08DCA8F5-EFB6-4EF8-85C5-B7F12C005626}" destId="{C65ACE7B-A5EA-46D2-BD81-3A178ABAA947}" srcOrd="1" destOrd="0" presId="urn:microsoft.com/office/officeart/2005/8/layout/cycle8"/>
    <dgm:cxn modelId="{588F082E-CF28-4502-8154-9CC080672641}" type="presOf" srcId="{55D50BAE-DEC2-46AD-A995-9253914F83E5}" destId="{5617C3A9-4468-401B-B84C-B7320244A506}" srcOrd="1" destOrd="0" presId="urn:microsoft.com/office/officeart/2005/8/layout/cycle8"/>
    <dgm:cxn modelId="{09531CED-0493-4E52-85DA-BBE0F6D2F381}" type="presOf" srcId="{3F0E0FBD-A99A-4801-BD3E-B52DD0A96DB9}" destId="{ABF4C8F1-7EBA-4D61-B252-3153BB7E8EF3}" srcOrd="1" destOrd="0" presId="urn:microsoft.com/office/officeart/2005/8/layout/cycle8"/>
    <dgm:cxn modelId="{2B314493-8155-4D5B-9801-D25DD12D0E82}" type="presOf" srcId="{24FD2DC8-1CF5-4726-968E-2445D4D591B5}" destId="{4A8CDAA0-966D-4B88-A673-02C8B1E2C553}" srcOrd="0" destOrd="0" presId="urn:microsoft.com/office/officeart/2005/8/layout/cycle8"/>
    <dgm:cxn modelId="{EDC90541-FAB2-4320-9C36-58E4BF237BB4}" type="presOf" srcId="{C13B73CF-C062-40A7-AE11-FD4DB2629814}" destId="{556BCE0B-B778-4379-AF97-AE3F5CF82A7E}" srcOrd="0" destOrd="0" presId="urn:microsoft.com/office/officeart/2005/8/layout/cycle8"/>
    <dgm:cxn modelId="{4DA2653B-26AF-4A86-A02B-13595081A9DF}" type="presOf" srcId="{08DCA8F5-EFB6-4EF8-85C5-B7F12C005626}" destId="{655AAEC1-714A-4EAA-A533-5A259609857A}" srcOrd="0" destOrd="0" presId="urn:microsoft.com/office/officeart/2005/8/layout/cycle8"/>
    <dgm:cxn modelId="{33086F7B-8A94-4659-A6D9-40810B7AD375}" type="presOf" srcId="{24FD2DC8-1CF5-4726-968E-2445D4D591B5}" destId="{961CBC43-2679-4F41-824B-26EA1997F49A}" srcOrd="1" destOrd="0" presId="urn:microsoft.com/office/officeart/2005/8/layout/cycle8"/>
    <dgm:cxn modelId="{0952CF98-5362-444B-85E1-B1E7C73406E7}" srcId="{D9A6E014-EA79-4BFB-A788-AAF93CB6933C}" destId="{55D50BAE-DEC2-46AD-A995-9253914F83E5}" srcOrd="1" destOrd="0" parTransId="{C907B856-4BEE-41E3-AAF5-FC90E96C3A67}" sibTransId="{9685579D-C6DF-4748-A2E9-DFC597708BDC}"/>
    <dgm:cxn modelId="{76BEEB57-F115-4CBE-A8DA-B17BCF73C09F}" srcId="{D9A6E014-EA79-4BFB-A788-AAF93CB6933C}" destId="{3F0E0FBD-A99A-4801-BD3E-B52DD0A96DB9}" srcOrd="2" destOrd="0" parTransId="{B91A652A-532D-4417-99BC-E7533B4F33E6}" sibTransId="{2C1AC32D-F688-4886-8253-6D02730E60A6}"/>
    <dgm:cxn modelId="{73D55D80-3A82-4B8A-AF5C-FDFBD50B4B76}" type="presOf" srcId="{55D50BAE-DEC2-46AD-A995-9253914F83E5}" destId="{B62DEEE6-8DF4-4D17-AC9E-29DDF2A8AE40}" srcOrd="0" destOrd="0" presId="urn:microsoft.com/office/officeart/2005/8/layout/cycle8"/>
    <dgm:cxn modelId="{B8687094-DCF2-4ED8-BAF7-06D94BD6534F}" type="presParOf" srcId="{AB6409D8-DECE-470E-8D05-BB3775BB1B44}" destId="{655AAEC1-714A-4EAA-A533-5A259609857A}" srcOrd="0" destOrd="0" presId="urn:microsoft.com/office/officeart/2005/8/layout/cycle8"/>
    <dgm:cxn modelId="{AA2F4091-9C85-4A84-B044-6C66BD55FFC9}" type="presParOf" srcId="{AB6409D8-DECE-470E-8D05-BB3775BB1B44}" destId="{6B8537DF-7966-4D1C-88EA-FB944C131809}" srcOrd="1" destOrd="0" presId="urn:microsoft.com/office/officeart/2005/8/layout/cycle8"/>
    <dgm:cxn modelId="{CB0C5E4D-7781-4E30-96F4-69E4050679C8}" type="presParOf" srcId="{AB6409D8-DECE-470E-8D05-BB3775BB1B44}" destId="{1249715B-4E68-418F-BBE1-29734711103F}" srcOrd="2" destOrd="0" presId="urn:microsoft.com/office/officeart/2005/8/layout/cycle8"/>
    <dgm:cxn modelId="{0D3EAF6E-CDC0-4ABA-BAF5-2AAFF279C34C}" type="presParOf" srcId="{AB6409D8-DECE-470E-8D05-BB3775BB1B44}" destId="{C65ACE7B-A5EA-46D2-BD81-3A178ABAA947}" srcOrd="3" destOrd="0" presId="urn:microsoft.com/office/officeart/2005/8/layout/cycle8"/>
    <dgm:cxn modelId="{9EFEF9F4-6E41-447B-B756-E1B44F3BA032}" type="presParOf" srcId="{AB6409D8-DECE-470E-8D05-BB3775BB1B44}" destId="{B62DEEE6-8DF4-4D17-AC9E-29DDF2A8AE40}" srcOrd="4" destOrd="0" presId="urn:microsoft.com/office/officeart/2005/8/layout/cycle8"/>
    <dgm:cxn modelId="{5914BAB5-6A0F-4345-AE3B-933D622E80ED}" type="presParOf" srcId="{AB6409D8-DECE-470E-8D05-BB3775BB1B44}" destId="{2D1D3B05-4B3F-4497-B33D-BB93657DD2BB}" srcOrd="5" destOrd="0" presId="urn:microsoft.com/office/officeart/2005/8/layout/cycle8"/>
    <dgm:cxn modelId="{A21B11CC-C240-4C04-A73A-E5D2C521EA92}" type="presParOf" srcId="{AB6409D8-DECE-470E-8D05-BB3775BB1B44}" destId="{1809FF99-02CD-4F52-A5CB-3B419704B3AF}" srcOrd="6" destOrd="0" presId="urn:microsoft.com/office/officeart/2005/8/layout/cycle8"/>
    <dgm:cxn modelId="{51110C5E-655E-4F4D-A896-36BA7F40CF5B}" type="presParOf" srcId="{AB6409D8-DECE-470E-8D05-BB3775BB1B44}" destId="{5617C3A9-4468-401B-B84C-B7320244A506}" srcOrd="7" destOrd="0" presId="urn:microsoft.com/office/officeart/2005/8/layout/cycle8"/>
    <dgm:cxn modelId="{00300B75-7EB5-4D42-95F9-CD1F6D6F57F9}" type="presParOf" srcId="{AB6409D8-DECE-470E-8D05-BB3775BB1B44}" destId="{0857C03F-0B0E-4E0C-A8A1-4D7A069A05F4}" srcOrd="8" destOrd="0" presId="urn:microsoft.com/office/officeart/2005/8/layout/cycle8"/>
    <dgm:cxn modelId="{FF488E4C-ADE6-438D-8065-A51B34980A97}" type="presParOf" srcId="{AB6409D8-DECE-470E-8D05-BB3775BB1B44}" destId="{C269DBB2-FA88-483C-92E9-5FD217DDD9A2}" srcOrd="9" destOrd="0" presId="urn:microsoft.com/office/officeart/2005/8/layout/cycle8"/>
    <dgm:cxn modelId="{156DE0C6-551E-428B-A474-85131CBC153D}" type="presParOf" srcId="{AB6409D8-DECE-470E-8D05-BB3775BB1B44}" destId="{7F148A32-7B00-4A25-847B-D56065A7DF95}" srcOrd="10" destOrd="0" presId="urn:microsoft.com/office/officeart/2005/8/layout/cycle8"/>
    <dgm:cxn modelId="{DF3BBB7E-C715-4FD0-92CB-F3EAAA190EB3}" type="presParOf" srcId="{AB6409D8-DECE-470E-8D05-BB3775BB1B44}" destId="{ABF4C8F1-7EBA-4D61-B252-3153BB7E8EF3}" srcOrd="11" destOrd="0" presId="urn:microsoft.com/office/officeart/2005/8/layout/cycle8"/>
    <dgm:cxn modelId="{9FE037B2-CBB2-477B-B813-EE0AC6316A03}" type="presParOf" srcId="{AB6409D8-DECE-470E-8D05-BB3775BB1B44}" destId="{556BCE0B-B778-4379-AF97-AE3F5CF82A7E}" srcOrd="12" destOrd="0" presId="urn:microsoft.com/office/officeart/2005/8/layout/cycle8"/>
    <dgm:cxn modelId="{4F69E7D0-7BB0-4E90-8838-F54247902A3F}" type="presParOf" srcId="{AB6409D8-DECE-470E-8D05-BB3775BB1B44}" destId="{AF3DB27A-F7EB-4DA6-88F9-5600972AADB3}" srcOrd="13" destOrd="0" presId="urn:microsoft.com/office/officeart/2005/8/layout/cycle8"/>
    <dgm:cxn modelId="{E25ADCE5-7C56-41D0-9084-1CD3E65DC16A}" type="presParOf" srcId="{AB6409D8-DECE-470E-8D05-BB3775BB1B44}" destId="{639913ED-34FB-4BE3-9865-DD2AC2AEE34E}" srcOrd="14" destOrd="0" presId="urn:microsoft.com/office/officeart/2005/8/layout/cycle8"/>
    <dgm:cxn modelId="{4B802AE5-BEEE-4C9B-B5C8-A3ECCCFF6C61}" type="presParOf" srcId="{AB6409D8-DECE-470E-8D05-BB3775BB1B44}" destId="{EAAE5138-D2A2-4631-8812-1AC17EEC04DC}" srcOrd="15" destOrd="0" presId="urn:microsoft.com/office/officeart/2005/8/layout/cycle8"/>
    <dgm:cxn modelId="{BDFD77CE-D94A-4D60-B5AE-603FCEE6C99A}" type="presParOf" srcId="{AB6409D8-DECE-470E-8D05-BB3775BB1B44}" destId="{4A8CDAA0-966D-4B88-A673-02C8B1E2C553}" srcOrd="16" destOrd="0" presId="urn:microsoft.com/office/officeart/2005/8/layout/cycle8"/>
    <dgm:cxn modelId="{A273D7F2-6842-4DE4-9AC3-EF0ED241A4FA}" type="presParOf" srcId="{AB6409D8-DECE-470E-8D05-BB3775BB1B44}" destId="{DC2B3E04-B97F-4141-AC9D-8F29BC199B40}" srcOrd="17" destOrd="0" presId="urn:microsoft.com/office/officeart/2005/8/layout/cycle8"/>
    <dgm:cxn modelId="{38DEC0EF-66B9-45A3-8E39-8D13D74FB08C}" type="presParOf" srcId="{AB6409D8-DECE-470E-8D05-BB3775BB1B44}" destId="{0BBFF1C5-1DF2-4EB8-87C6-470D994C0522}" srcOrd="18" destOrd="0" presId="urn:microsoft.com/office/officeart/2005/8/layout/cycle8"/>
    <dgm:cxn modelId="{52E0F245-507C-4297-A22A-4A2314777F19}" type="presParOf" srcId="{AB6409D8-DECE-470E-8D05-BB3775BB1B44}" destId="{961CBC43-2679-4F41-824B-26EA1997F49A}" srcOrd="19" destOrd="0" presId="urn:microsoft.com/office/officeart/2005/8/layout/cycle8"/>
    <dgm:cxn modelId="{5505C2AC-E270-40F2-9959-6B89D0602241}" type="presParOf" srcId="{AB6409D8-DECE-470E-8D05-BB3775BB1B44}" destId="{F0CBE9B2-528B-4632-A69C-08A6702DFAD5}" srcOrd="20" destOrd="0" presId="urn:microsoft.com/office/officeart/2005/8/layout/cycle8"/>
    <dgm:cxn modelId="{F1AD418D-9EF6-42BD-BA01-B9432F47C303}" type="presParOf" srcId="{AB6409D8-DECE-470E-8D05-BB3775BB1B44}" destId="{183BAC79-AA33-4143-BFCE-41A60DB9F8B1}" srcOrd="21" destOrd="0" presId="urn:microsoft.com/office/officeart/2005/8/layout/cycle8"/>
    <dgm:cxn modelId="{270DD4C1-1864-4341-9843-555622279D99}" type="presParOf" srcId="{AB6409D8-DECE-470E-8D05-BB3775BB1B44}" destId="{2AC48F28-2474-43FD-8BFE-F359C33A7A41}" srcOrd="22" destOrd="0" presId="urn:microsoft.com/office/officeart/2005/8/layout/cycle8"/>
    <dgm:cxn modelId="{90B5E512-2E25-4C75-8EC9-8A82056E9564}" type="presParOf" srcId="{AB6409D8-DECE-470E-8D05-BB3775BB1B44}" destId="{4B5B9255-ED7B-4AFE-A804-B865895A43DD}" srcOrd="23" destOrd="0" presId="urn:microsoft.com/office/officeart/2005/8/layout/cycle8"/>
    <dgm:cxn modelId="{46D832FC-4237-4A28-8F42-D9EF6B8999E5}" type="presParOf" srcId="{AB6409D8-DECE-470E-8D05-BB3775BB1B44}" destId="{4CE4427C-0517-4EB5-8DD8-106E38966504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9A6E014-EA79-4BFB-A788-AAF93CB6933C}" type="doc">
      <dgm:prSet loTypeId="urn:microsoft.com/office/officeart/2005/8/layout/cycle8" loCatId="cycle" qsTypeId="urn:microsoft.com/office/officeart/2005/8/quickstyle/3d1" qsCatId="3D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55D50BAE-DEC2-46AD-A995-9253914F83E5}">
      <dgm:prSet custT="1"/>
      <dgm:spPr/>
      <dgm:t>
        <a:bodyPr/>
        <a:lstStyle/>
        <a:p>
          <a:pPr rtl="0"/>
          <a:r>
            <a:rPr lang="en-US" sz="1400" b="1" dirty="0" smtClean="0">
              <a:solidFill>
                <a:srgbClr val="002060"/>
              </a:solidFill>
            </a:rPr>
            <a:t>Reliability</a:t>
          </a:r>
          <a:endParaRPr lang="en-US" sz="1400" b="1" dirty="0">
            <a:solidFill>
              <a:srgbClr val="002060"/>
            </a:solidFill>
          </a:endParaRPr>
        </a:p>
      </dgm:t>
    </dgm:pt>
    <dgm:pt modelId="{C907B856-4BEE-41E3-AAF5-FC90E96C3A67}" type="parTrans" cxnId="{0952CF98-5362-444B-85E1-B1E7C73406E7}">
      <dgm:prSet/>
      <dgm:spPr/>
      <dgm:t>
        <a:bodyPr/>
        <a:lstStyle/>
        <a:p>
          <a:endParaRPr lang="en-US"/>
        </a:p>
      </dgm:t>
    </dgm:pt>
    <dgm:pt modelId="{9685579D-C6DF-4748-A2E9-DFC597708BDC}" type="sibTrans" cxnId="{0952CF98-5362-444B-85E1-B1E7C73406E7}">
      <dgm:prSet/>
      <dgm:spPr/>
      <dgm:t>
        <a:bodyPr/>
        <a:lstStyle/>
        <a:p>
          <a:endParaRPr lang="en-US"/>
        </a:p>
      </dgm:t>
    </dgm:pt>
    <dgm:pt modelId="{3F0E0FBD-A99A-4801-BD3E-B52DD0A96DB9}">
      <dgm:prSet custT="1"/>
      <dgm:spPr/>
      <dgm:t>
        <a:bodyPr/>
        <a:lstStyle/>
        <a:p>
          <a:pPr rtl="0"/>
          <a:r>
            <a:rPr lang="en-US" sz="1400" b="1" dirty="0" smtClean="0">
              <a:solidFill>
                <a:srgbClr val="002060"/>
              </a:solidFill>
            </a:rPr>
            <a:t>Consistency</a:t>
          </a:r>
          <a:endParaRPr lang="en-US" sz="1400" b="1" dirty="0">
            <a:solidFill>
              <a:srgbClr val="002060"/>
            </a:solidFill>
          </a:endParaRPr>
        </a:p>
      </dgm:t>
    </dgm:pt>
    <dgm:pt modelId="{B91A652A-532D-4417-99BC-E7533B4F33E6}" type="parTrans" cxnId="{76BEEB57-F115-4CBE-A8DA-B17BCF73C09F}">
      <dgm:prSet/>
      <dgm:spPr/>
      <dgm:t>
        <a:bodyPr/>
        <a:lstStyle/>
        <a:p>
          <a:endParaRPr lang="en-US"/>
        </a:p>
      </dgm:t>
    </dgm:pt>
    <dgm:pt modelId="{2C1AC32D-F688-4886-8253-6D02730E60A6}" type="sibTrans" cxnId="{76BEEB57-F115-4CBE-A8DA-B17BCF73C09F}">
      <dgm:prSet/>
      <dgm:spPr/>
      <dgm:t>
        <a:bodyPr/>
        <a:lstStyle/>
        <a:p>
          <a:endParaRPr lang="en-US"/>
        </a:p>
      </dgm:t>
    </dgm:pt>
    <dgm:pt modelId="{C13B73CF-C062-40A7-AE11-FD4DB2629814}">
      <dgm:prSet custT="1"/>
      <dgm:spPr/>
      <dgm:t>
        <a:bodyPr/>
        <a:lstStyle/>
        <a:p>
          <a:pPr rtl="0"/>
          <a:r>
            <a:rPr lang="en-US" sz="1800" dirty="0" smtClean="0">
              <a:solidFill>
                <a:srgbClr val="002060"/>
              </a:solidFill>
            </a:rPr>
            <a:t>Storage</a:t>
          </a:r>
          <a:endParaRPr lang="en-US" sz="1800" dirty="0">
            <a:solidFill>
              <a:srgbClr val="002060"/>
            </a:solidFill>
          </a:endParaRPr>
        </a:p>
      </dgm:t>
    </dgm:pt>
    <dgm:pt modelId="{C964720F-67F9-4D1B-9A61-DFFBE89172B2}" type="parTrans" cxnId="{97291EB0-0D53-4D86-9050-657B088580B1}">
      <dgm:prSet/>
      <dgm:spPr/>
      <dgm:t>
        <a:bodyPr/>
        <a:lstStyle/>
        <a:p>
          <a:endParaRPr lang="en-US"/>
        </a:p>
      </dgm:t>
    </dgm:pt>
    <dgm:pt modelId="{A337DD15-DC86-4973-8586-8A788AC74662}" type="sibTrans" cxnId="{97291EB0-0D53-4D86-9050-657B088580B1}">
      <dgm:prSet/>
      <dgm:spPr/>
      <dgm:t>
        <a:bodyPr/>
        <a:lstStyle/>
        <a:p>
          <a:endParaRPr lang="en-US"/>
        </a:p>
      </dgm:t>
    </dgm:pt>
    <dgm:pt modelId="{24FD2DC8-1CF5-4726-968E-2445D4D591B5}">
      <dgm:prSet custT="1"/>
      <dgm:spPr/>
      <dgm:t>
        <a:bodyPr/>
        <a:lstStyle/>
        <a:p>
          <a:pPr rtl="0"/>
          <a:r>
            <a:rPr lang="en-US" sz="1800" dirty="0" smtClean="0">
              <a:solidFill>
                <a:srgbClr val="002060"/>
              </a:solidFill>
            </a:rPr>
            <a:t>communications</a:t>
          </a:r>
          <a:endParaRPr kumimoji="1" lang="en-US" sz="1100" dirty="0">
            <a:solidFill>
              <a:srgbClr val="002060"/>
            </a:solidFill>
          </a:endParaRPr>
        </a:p>
      </dgm:t>
    </dgm:pt>
    <dgm:pt modelId="{BBD3A8EE-FF7F-4DC3-B166-CA5CD2F37927}" type="parTrans" cxnId="{F439D9DD-B184-4222-8D88-1837654904F9}">
      <dgm:prSet/>
      <dgm:spPr/>
      <dgm:t>
        <a:bodyPr/>
        <a:lstStyle/>
        <a:p>
          <a:endParaRPr lang="en-US"/>
        </a:p>
      </dgm:t>
    </dgm:pt>
    <dgm:pt modelId="{549F4EF9-CA7B-4E48-A673-C75460F48609}" type="sibTrans" cxnId="{F439D9DD-B184-4222-8D88-1837654904F9}">
      <dgm:prSet/>
      <dgm:spPr/>
      <dgm:t>
        <a:bodyPr/>
        <a:lstStyle/>
        <a:p>
          <a:endParaRPr lang="en-US"/>
        </a:p>
      </dgm:t>
    </dgm:pt>
    <dgm:pt modelId="{08DCA8F5-EFB6-4EF8-85C5-B7F12C005626}">
      <dgm:prSet custT="1"/>
      <dgm:spPr/>
      <dgm:t>
        <a:bodyPr/>
        <a:lstStyle/>
        <a:p>
          <a:pPr rtl="0"/>
          <a:r>
            <a:rPr kumimoji="1" lang="en-US" sz="2400" dirty="0" smtClean="0">
              <a:solidFill>
                <a:srgbClr val="002060"/>
              </a:solidFill>
            </a:rPr>
            <a:t>Speed</a:t>
          </a:r>
          <a:endParaRPr lang="en-US" sz="1050" dirty="0">
            <a:solidFill>
              <a:srgbClr val="002060"/>
            </a:solidFill>
          </a:endParaRPr>
        </a:p>
      </dgm:t>
    </dgm:pt>
    <dgm:pt modelId="{68523B9A-D97D-496C-8BB0-6D1BB41C6A71}" type="sibTrans" cxnId="{E2EFF06D-210A-4DB9-8A08-A9DD9BE2F25F}">
      <dgm:prSet/>
      <dgm:spPr/>
      <dgm:t>
        <a:bodyPr/>
        <a:lstStyle/>
        <a:p>
          <a:endParaRPr lang="en-US"/>
        </a:p>
      </dgm:t>
    </dgm:pt>
    <dgm:pt modelId="{7702C858-0DD2-462E-B986-349C1C5C1E51}" type="parTrans" cxnId="{E2EFF06D-210A-4DB9-8A08-A9DD9BE2F25F}">
      <dgm:prSet/>
      <dgm:spPr/>
      <dgm:t>
        <a:bodyPr/>
        <a:lstStyle/>
        <a:p>
          <a:endParaRPr lang="en-US"/>
        </a:p>
      </dgm:t>
    </dgm:pt>
    <dgm:pt modelId="{AB6409D8-DECE-470E-8D05-BB3775BB1B44}" type="pres">
      <dgm:prSet presAssocID="{D9A6E014-EA79-4BFB-A788-AAF93CB6933C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55AAEC1-714A-4EAA-A533-5A259609857A}" type="pres">
      <dgm:prSet presAssocID="{D9A6E014-EA79-4BFB-A788-AAF93CB6933C}" presName="wedge1" presStyleLbl="node1" presStyleIdx="0" presStyleCnt="5"/>
      <dgm:spPr/>
      <dgm:t>
        <a:bodyPr/>
        <a:lstStyle/>
        <a:p>
          <a:endParaRPr lang="en-US"/>
        </a:p>
      </dgm:t>
    </dgm:pt>
    <dgm:pt modelId="{6B8537DF-7966-4D1C-88EA-FB944C131809}" type="pres">
      <dgm:prSet presAssocID="{D9A6E014-EA79-4BFB-A788-AAF93CB6933C}" presName="dummy1a" presStyleCnt="0"/>
      <dgm:spPr/>
    </dgm:pt>
    <dgm:pt modelId="{1249715B-4E68-418F-BBE1-29734711103F}" type="pres">
      <dgm:prSet presAssocID="{D9A6E014-EA79-4BFB-A788-AAF93CB6933C}" presName="dummy1b" presStyleCnt="0"/>
      <dgm:spPr/>
    </dgm:pt>
    <dgm:pt modelId="{C65ACE7B-A5EA-46D2-BD81-3A178ABAA947}" type="pres">
      <dgm:prSet presAssocID="{D9A6E014-EA79-4BFB-A788-AAF93CB6933C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2DEEE6-8DF4-4D17-AC9E-29DDF2A8AE40}" type="pres">
      <dgm:prSet presAssocID="{D9A6E014-EA79-4BFB-A788-AAF93CB6933C}" presName="wedge2" presStyleLbl="node1" presStyleIdx="1" presStyleCnt="5"/>
      <dgm:spPr/>
      <dgm:t>
        <a:bodyPr/>
        <a:lstStyle/>
        <a:p>
          <a:endParaRPr lang="en-US"/>
        </a:p>
      </dgm:t>
    </dgm:pt>
    <dgm:pt modelId="{2D1D3B05-4B3F-4497-B33D-BB93657DD2BB}" type="pres">
      <dgm:prSet presAssocID="{D9A6E014-EA79-4BFB-A788-AAF93CB6933C}" presName="dummy2a" presStyleCnt="0"/>
      <dgm:spPr/>
    </dgm:pt>
    <dgm:pt modelId="{1809FF99-02CD-4F52-A5CB-3B419704B3AF}" type="pres">
      <dgm:prSet presAssocID="{D9A6E014-EA79-4BFB-A788-AAF93CB6933C}" presName="dummy2b" presStyleCnt="0"/>
      <dgm:spPr/>
    </dgm:pt>
    <dgm:pt modelId="{5617C3A9-4468-401B-B84C-B7320244A506}" type="pres">
      <dgm:prSet presAssocID="{D9A6E014-EA79-4BFB-A788-AAF93CB6933C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7C03F-0B0E-4E0C-A8A1-4D7A069A05F4}" type="pres">
      <dgm:prSet presAssocID="{D9A6E014-EA79-4BFB-A788-AAF93CB6933C}" presName="wedge3" presStyleLbl="node1" presStyleIdx="2" presStyleCnt="5"/>
      <dgm:spPr/>
      <dgm:t>
        <a:bodyPr/>
        <a:lstStyle/>
        <a:p>
          <a:endParaRPr lang="en-US"/>
        </a:p>
      </dgm:t>
    </dgm:pt>
    <dgm:pt modelId="{C269DBB2-FA88-483C-92E9-5FD217DDD9A2}" type="pres">
      <dgm:prSet presAssocID="{D9A6E014-EA79-4BFB-A788-AAF93CB6933C}" presName="dummy3a" presStyleCnt="0"/>
      <dgm:spPr/>
    </dgm:pt>
    <dgm:pt modelId="{7F148A32-7B00-4A25-847B-D56065A7DF95}" type="pres">
      <dgm:prSet presAssocID="{D9A6E014-EA79-4BFB-A788-AAF93CB6933C}" presName="dummy3b" presStyleCnt="0"/>
      <dgm:spPr/>
    </dgm:pt>
    <dgm:pt modelId="{ABF4C8F1-7EBA-4D61-B252-3153BB7E8EF3}" type="pres">
      <dgm:prSet presAssocID="{D9A6E014-EA79-4BFB-A788-AAF93CB6933C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6BCE0B-B778-4379-AF97-AE3F5CF82A7E}" type="pres">
      <dgm:prSet presAssocID="{D9A6E014-EA79-4BFB-A788-AAF93CB6933C}" presName="wedge4" presStyleLbl="node1" presStyleIdx="3" presStyleCnt="5" custLinFactNeighborX="-10863" custLinFactNeighborY="2009"/>
      <dgm:spPr/>
      <dgm:t>
        <a:bodyPr/>
        <a:lstStyle/>
        <a:p>
          <a:endParaRPr lang="en-US"/>
        </a:p>
      </dgm:t>
    </dgm:pt>
    <dgm:pt modelId="{AF3DB27A-F7EB-4DA6-88F9-5600972AADB3}" type="pres">
      <dgm:prSet presAssocID="{D9A6E014-EA79-4BFB-A788-AAF93CB6933C}" presName="dummy4a" presStyleCnt="0"/>
      <dgm:spPr/>
    </dgm:pt>
    <dgm:pt modelId="{639913ED-34FB-4BE3-9865-DD2AC2AEE34E}" type="pres">
      <dgm:prSet presAssocID="{D9A6E014-EA79-4BFB-A788-AAF93CB6933C}" presName="dummy4b" presStyleCnt="0"/>
      <dgm:spPr/>
    </dgm:pt>
    <dgm:pt modelId="{EAAE5138-D2A2-4631-8812-1AC17EEC04DC}" type="pres">
      <dgm:prSet presAssocID="{D9A6E014-EA79-4BFB-A788-AAF93CB6933C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8CDAA0-966D-4B88-A673-02C8B1E2C553}" type="pres">
      <dgm:prSet presAssocID="{D9A6E014-EA79-4BFB-A788-AAF93CB6933C}" presName="wedge5" presStyleLbl="node1" presStyleIdx="4" presStyleCnt="5"/>
      <dgm:spPr/>
      <dgm:t>
        <a:bodyPr/>
        <a:lstStyle/>
        <a:p>
          <a:endParaRPr lang="en-US"/>
        </a:p>
      </dgm:t>
    </dgm:pt>
    <dgm:pt modelId="{DC2B3E04-B97F-4141-AC9D-8F29BC199B40}" type="pres">
      <dgm:prSet presAssocID="{D9A6E014-EA79-4BFB-A788-AAF93CB6933C}" presName="dummy5a" presStyleCnt="0"/>
      <dgm:spPr/>
    </dgm:pt>
    <dgm:pt modelId="{0BBFF1C5-1DF2-4EB8-87C6-470D994C0522}" type="pres">
      <dgm:prSet presAssocID="{D9A6E014-EA79-4BFB-A788-AAF93CB6933C}" presName="dummy5b" presStyleCnt="0"/>
      <dgm:spPr/>
    </dgm:pt>
    <dgm:pt modelId="{961CBC43-2679-4F41-824B-26EA1997F49A}" type="pres">
      <dgm:prSet presAssocID="{D9A6E014-EA79-4BFB-A788-AAF93CB6933C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CBE9B2-528B-4632-A69C-08A6702DFAD5}" type="pres">
      <dgm:prSet presAssocID="{68523B9A-D97D-496C-8BB0-6D1BB41C6A71}" presName="arrowWedge1" presStyleLbl="fgSibTrans2D1" presStyleIdx="0" presStyleCnt="5"/>
      <dgm:spPr/>
    </dgm:pt>
    <dgm:pt modelId="{183BAC79-AA33-4143-BFCE-41A60DB9F8B1}" type="pres">
      <dgm:prSet presAssocID="{9685579D-C6DF-4748-A2E9-DFC597708BDC}" presName="arrowWedge2" presStyleLbl="fgSibTrans2D1" presStyleIdx="1" presStyleCnt="5"/>
      <dgm:spPr/>
    </dgm:pt>
    <dgm:pt modelId="{2AC48F28-2474-43FD-8BFE-F359C33A7A41}" type="pres">
      <dgm:prSet presAssocID="{2C1AC32D-F688-4886-8253-6D02730E60A6}" presName="arrowWedge3" presStyleLbl="fgSibTrans2D1" presStyleIdx="2" presStyleCnt="5"/>
      <dgm:spPr/>
    </dgm:pt>
    <dgm:pt modelId="{4B5B9255-ED7B-4AFE-A804-B865895A43DD}" type="pres">
      <dgm:prSet presAssocID="{A337DD15-DC86-4973-8586-8A788AC74662}" presName="arrowWedge4" presStyleLbl="fgSibTrans2D1" presStyleIdx="3" presStyleCnt="5"/>
      <dgm:spPr/>
    </dgm:pt>
    <dgm:pt modelId="{4CE4427C-0517-4EB5-8DD8-106E38966504}" type="pres">
      <dgm:prSet presAssocID="{549F4EF9-CA7B-4E48-A673-C75460F48609}" presName="arrowWedge5" presStyleLbl="fgSibTrans2D1" presStyleIdx="4" presStyleCnt="5"/>
      <dgm:spPr/>
    </dgm:pt>
  </dgm:ptLst>
  <dgm:cxnLst>
    <dgm:cxn modelId="{8ECCF8D6-BE6E-4359-9D53-29B23A51A72B}" type="presOf" srcId="{3F0E0FBD-A99A-4801-BD3E-B52DD0A96DB9}" destId="{0857C03F-0B0E-4E0C-A8A1-4D7A069A05F4}" srcOrd="0" destOrd="0" presId="urn:microsoft.com/office/officeart/2005/8/layout/cycle8"/>
    <dgm:cxn modelId="{43CC566E-299A-4B93-8327-0E0019BFA4F2}" type="presOf" srcId="{24FD2DC8-1CF5-4726-968E-2445D4D591B5}" destId="{4A8CDAA0-966D-4B88-A673-02C8B1E2C553}" srcOrd="0" destOrd="0" presId="urn:microsoft.com/office/officeart/2005/8/layout/cycle8"/>
    <dgm:cxn modelId="{8FC0D7FA-D344-4123-8945-F61BB466D6C8}" type="presOf" srcId="{55D50BAE-DEC2-46AD-A995-9253914F83E5}" destId="{5617C3A9-4468-401B-B84C-B7320244A506}" srcOrd="1" destOrd="0" presId="urn:microsoft.com/office/officeart/2005/8/layout/cycle8"/>
    <dgm:cxn modelId="{4F976745-5738-4601-8DAB-89F1DAA01273}" type="presOf" srcId="{08DCA8F5-EFB6-4EF8-85C5-B7F12C005626}" destId="{655AAEC1-714A-4EAA-A533-5A259609857A}" srcOrd="0" destOrd="0" presId="urn:microsoft.com/office/officeart/2005/8/layout/cycle8"/>
    <dgm:cxn modelId="{DB1E44BA-8F6B-4752-80F5-C3DB45BDAAEC}" type="presOf" srcId="{C13B73CF-C062-40A7-AE11-FD4DB2629814}" destId="{556BCE0B-B778-4379-AF97-AE3F5CF82A7E}" srcOrd="0" destOrd="0" presId="urn:microsoft.com/office/officeart/2005/8/layout/cycle8"/>
    <dgm:cxn modelId="{A595A9A8-7601-4CF1-988B-526C7A49AD9B}" type="presOf" srcId="{55D50BAE-DEC2-46AD-A995-9253914F83E5}" destId="{B62DEEE6-8DF4-4D17-AC9E-29DDF2A8AE40}" srcOrd="0" destOrd="0" presId="urn:microsoft.com/office/officeart/2005/8/layout/cycle8"/>
    <dgm:cxn modelId="{F66E2E56-6DF7-4CFC-A89D-D66DD85D6203}" type="presOf" srcId="{24FD2DC8-1CF5-4726-968E-2445D4D591B5}" destId="{961CBC43-2679-4F41-824B-26EA1997F49A}" srcOrd="1" destOrd="0" presId="urn:microsoft.com/office/officeart/2005/8/layout/cycle8"/>
    <dgm:cxn modelId="{97291EB0-0D53-4D86-9050-657B088580B1}" srcId="{D9A6E014-EA79-4BFB-A788-AAF93CB6933C}" destId="{C13B73CF-C062-40A7-AE11-FD4DB2629814}" srcOrd="3" destOrd="0" parTransId="{C964720F-67F9-4D1B-9A61-DFFBE89172B2}" sibTransId="{A337DD15-DC86-4973-8586-8A788AC74662}"/>
    <dgm:cxn modelId="{E2EFF06D-210A-4DB9-8A08-A9DD9BE2F25F}" srcId="{D9A6E014-EA79-4BFB-A788-AAF93CB6933C}" destId="{08DCA8F5-EFB6-4EF8-85C5-B7F12C005626}" srcOrd="0" destOrd="0" parTransId="{7702C858-0DD2-462E-B986-349C1C5C1E51}" sibTransId="{68523B9A-D97D-496C-8BB0-6D1BB41C6A71}"/>
    <dgm:cxn modelId="{39F3D192-4B70-4FCE-8A6E-F16F2552AB48}" type="presOf" srcId="{D9A6E014-EA79-4BFB-A788-AAF93CB6933C}" destId="{AB6409D8-DECE-470E-8D05-BB3775BB1B44}" srcOrd="0" destOrd="0" presId="urn:microsoft.com/office/officeart/2005/8/layout/cycle8"/>
    <dgm:cxn modelId="{CCE482C4-7500-463A-BB9B-63E16B0DAD85}" type="presOf" srcId="{3F0E0FBD-A99A-4801-BD3E-B52DD0A96DB9}" destId="{ABF4C8F1-7EBA-4D61-B252-3153BB7E8EF3}" srcOrd="1" destOrd="0" presId="urn:microsoft.com/office/officeart/2005/8/layout/cycle8"/>
    <dgm:cxn modelId="{AE4CEAD6-AA0D-4CE1-8D70-11548025B4E8}" type="presOf" srcId="{C13B73CF-C062-40A7-AE11-FD4DB2629814}" destId="{EAAE5138-D2A2-4631-8812-1AC17EEC04DC}" srcOrd="1" destOrd="0" presId="urn:microsoft.com/office/officeart/2005/8/layout/cycle8"/>
    <dgm:cxn modelId="{76BEEB57-F115-4CBE-A8DA-B17BCF73C09F}" srcId="{D9A6E014-EA79-4BFB-A788-AAF93CB6933C}" destId="{3F0E0FBD-A99A-4801-BD3E-B52DD0A96DB9}" srcOrd="2" destOrd="0" parTransId="{B91A652A-532D-4417-99BC-E7533B4F33E6}" sibTransId="{2C1AC32D-F688-4886-8253-6D02730E60A6}"/>
    <dgm:cxn modelId="{0952CF98-5362-444B-85E1-B1E7C73406E7}" srcId="{D9A6E014-EA79-4BFB-A788-AAF93CB6933C}" destId="{55D50BAE-DEC2-46AD-A995-9253914F83E5}" srcOrd="1" destOrd="0" parTransId="{C907B856-4BEE-41E3-AAF5-FC90E96C3A67}" sibTransId="{9685579D-C6DF-4748-A2E9-DFC597708BDC}"/>
    <dgm:cxn modelId="{4AA34E88-25AA-45D5-BFC8-80843C07E203}" type="presOf" srcId="{08DCA8F5-EFB6-4EF8-85C5-B7F12C005626}" destId="{C65ACE7B-A5EA-46D2-BD81-3A178ABAA947}" srcOrd="1" destOrd="0" presId="urn:microsoft.com/office/officeart/2005/8/layout/cycle8"/>
    <dgm:cxn modelId="{F439D9DD-B184-4222-8D88-1837654904F9}" srcId="{D9A6E014-EA79-4BFB-A788-AAF93CB6933C}" destId="{24FD2DC8-1CF5-4726-968E-2445D4D591B5}" srcOrd="4" destOrd="0" parTransId="{BBD3A8EE-FF7F-4DC3-B166-CA5CD2F37927}" sibTransId="{549F4EF9-CA7B-4E48-A673-C75460F48609}"/>
    <dgm:cxn modelId="{E193C9A1-C52D-4A3D-A52B-A88A808AB3D3}" type="presParOf" srcId="{AB6409D8-DECE-470E-8D05-BB3775BB1B44}" destId="{655AAEC1-714A-4EAA-A533-5A259609857A}" srcOrd="0" destOrd="0" presId="urn:microsoft.com/office/officeart/2005/8/layout/cycle8"/>
    <dgm:cxn modelId="{4BE1F31D-FC88-4C23-A2ED-DCFE30FDCA5A}" type="presParOf" srcId="{AB6409D8-DECE-470E-8D05-BB3775BB1B44}" destId="{6B8537DF-7966-4D1C-88EA-FB944C131809}" srcOrd="1" destOrd="0" presId="urn:microsoft.com/office/officeart/2005/8/layout/cycle8"/>
    <dgm:cxn modelId="{C1FE49FB-E9B3-4DC7-8133-DE2C2438AC5C}" type="presParOf" srcId="{AB6409D8-DECE-470E-8D05-BB3775BB1B44}" destId="{1249715B-4E68-418F-BBE1-29734711103F}" srcOrd="2" destOrd="0" presId="urn:microsoft.com/office/officeart/2005/8/layout/cycle8"/>
    <dgm:cxn modelId="{698D26BB-C165-4AF0-AC7A-C2C447F749BD}" type="presParOf" srcId="{AB6409D8-DECE-470E-8D05-BB3775BB1B44}" destId="{C65ACE7B-A5EA-46D2-BD81-3A178ABAA947}" srcOrd="3" destOrd="0" presId="urn:microsoft.com/office/officeart/2005/8/layout/cycle8"/>
    <dgm:cxn modelId="{CC2C2647-2141-467D-9DAC-E111ABE1E5F6}" type="presParOf" srcId="{AB6409D8-DECE-470E-8D05-BB3775BB1B44}" destId="{B62DEEE6-8DF4-4D17-AC9E-29DDF2A8AE40}" srcOrd="4" destOrd="0" presId="urn:microsoft.com/office/officeart/2005/8/layout/cycle8"/>
    <dgm:cxn modelId="{2691E3C5-76BB-4399-A88C-C89E0D9EBEC9}" type="presParOf" srcId="{AB6409D8-DECE-470E-8D05-BB3775BB1B44}" destId="{2D1D3B05-4B3F-4497-B33D-BB93657DD2BB}" srcOrd="5" destOrd="0" presId="urn:microsoft.com/office/officeart/2005/8/layout/cycle8"/>
    <dgm:cxn modelId="{19407CD4-7258-40A3-9BAC-8A1B600C6EE0}" type="presParOf" srcId="{AB6409D8-DECE-470E-8D05-BB3775BB1B44}" destId="{1809FF99-02CD-4F52-A5CB-3B419704B3AF}" srcOrd="6" destOrd="0" presId="urn:microsoft.com/office/officeart/2005/8/layout/cycle8"/>
    <dgm:cxn modelId="{46FBAB7E-99D8-464D-A5F8-37D0E0D71188}" type="presParOf" srcId="{AB6409D8-DECE-470E-8D05-BB3775BB1B44}" destId="{5617C3A9-4468-401B-B84C-B7320244A506}" srcOrd="7" destOrd="0" presId="urn:microsoft.com/office/officeart/2005/8/layout/cycle8"/>
    <dgm:cxn modelId="{1BAFCC32-279C-41A7-B569-B358F5BAF7E6}" type="presParOf" srcId="{AB6409D8-DECE-470E-8D05-BB3775BB1B44}" destId="{0857C03F-0B0E-4E0C-A8A1-4D7A069A05F4}" srcOrd="8" destOrd="0" presId="urn:microsoft.com/office/officeart/2005/8/layout/cycle8"/>
    <dgm:cxn modelId="{604CA634-DAE4-4370-9FD3-DA14094A8E1F}" type="presParOf" srcId="{AB6409D8-DECE-470E-8D05-BB3775BB1B44}" destId="{C269DBB2-FA88-483C-92E9-5FD217DDD9A2}" srcOrd="9" destOrd="0" presId="urn:microsoft.com/office/officeart/2005/8/layout/cycle8"/>
    <dgm:cxn modelId="{C5C2B239-3B99-48D2-AED1-9BA24FAF9620}" type="presParOf" srcId="{AB6409D8-DECE-470E-8D05-BB3775BB1B44}" destId="{7F148A32-7B00-4A25-847B-D56065A7DF95}" srcOrd="10" destOrd="0" presId="urn:microsoft.com/office/officeart/2005/8/layout/cycle8"/>
    <dgm:cxn modelId="{F9556DB3-F1D7-4D4E-B409-4DA20BDED171}" type="presParOf" srcId="{AB6409D8-DECE-470E-8D05-BB3775BB1B44}" destId="{ABF4C8F1-7EBA-4D61-B252-3153BB7E8EF3}" srcOrd="11" destOrd="0" presId="urn:microsoft.com/office/officeart/2005/8/layout/cycle8"/>
    <dgm:cxn modelId="{72FEA7A0-5187-4C85-BEEE-50D104968E5D}" type="presParOf" srcId="{AB6409D8-DECE-470E-8D05-BB3775BB1B44}" destId="{556BCE0B-B778-4379-AF97-AE3F5CF82A7E}" srcOrd="12" destOrd="0" presId="urn:microsoft.com/office/officeart/2005/8/layout/cycle8"/>
    <dgm:cxn modelId="{CB806771-7580-407A-B531-2BE9CF94D84E}" type="presParOf" srcId="{AB6409D8-DECE-470E-8D05-BB3775BB1B44}" destId="{AF3DB27A-F7EB-4DA6-88F9-5600972AADB3}" srcOrd="13" destOrd="0" presId="urn:microsoft.com/office/officeart/2005/8/layout/cycle8"/>
    <dgm:cxn modelId="{B03BACC4-2CBB-4F3C-835B-8AC9EA0F4A98}" type="presParOf" srcId="{AB6409D8-DECE-470E-8D05-BB3775BB1B44}" destId="{639913ED-34FB-4BE3-9865-DD2AC2AEE34E}" srcOrd="14" destOrd="0" presId="urn:microsoft.com/office/officeart/2005/8/layout/cycle8"/>
    <dgm:cxn modelId="{A58EAA01-0290-4B62-B898-FDF28919C299}" type="presParOf" srcId="{AB6409D8-DECE-470E-8D05-BB3775BB1B44}" destId="{EAAE5138-D2A2-4631-8812-1AC17EEC04DC}" srcOrd="15" destOrd="0" presId="urn:microsoft.com/office/officeart/2005/8/layout/cycle8"/>
    <dgm:cxn modelId="{8968C1FF-DD70-4A1D-A10C-770581F71E28}" type="presParOf" srcId="{AB6409D8-DECE-470E-8D05-BB3775BB1B44}" destId="{4A8CDAA0-966D-4B88-A673-02C8B1E2C553}" srcOrd="16" destOrd="0" presId="urn:microsoft.com/office/officeart/2005/8/layout/cycle8"/>
    <dgm:cxn modelId="{7C6421B0-6D77-4F7F-9C45-1AC5D9CC603A}" type="presParOf" srcId="{AB6409D8-DECE-470E-8D05-BB3775BB1B44}" destId="{DC2B3E04-B97F-4141-AC9D-8F29BC199B40}" srcOrd="17" destOrd="0" presId="urn:microsoft.com/office/officeart/2005/8/layout/cycle8"/>
    <dgm:cxn modelId="{BFB4FC24-8B56-4E55-9DD6-051FB9CFC957}" type="presParOf" srcId="{AB6409D8-DECE-470E-8D05-BB3775BB1B44}" destId="{0BBFF1C5-1DF2-4EB8-87C6-470D994C0522}" srcOrd="18" destOrd="0" presId="urn:microsoft.com/office/officeart/2005/8/layout/cycle8"/>
    <dgm:cxn modelId="{65CB8580-63D3-4FA4-8151-6AD88D8037A8}" type="presParOf" srcId="{AB6409D8-DECE-470E-8D05-BB3775BB1B44}" destId="{961CBC43-2679-4F41-824B-26EA1997F49A}" srcOrd="19" destOrd="0" presId="urn:microsoft.com/office/officeart/2005/8/layout/cycle8"/>
    <dgm:cxn modelId="{581FC395-4226-4701-A714-A5340F30452B}" type="presParOf" srcId="{AB6409D8-DECE-470E-8D05-BB3775BB1B44}" destId="{F0CBE9B2-528B-4632-A69C-08A6702DFAD5}" srcOrd="20" destOrd="0" presId="urn:microsoft.com/office/officeart/2005/8/layout/cycle8"/>
    <dgm:cxn modelId="{22D34BAF-85FF-42FC-B1AC-E5C0272A19F5}" type="presParOf" srcId="{AB6409D8-DECE-470E-8D05-BB3775BB1B44}" destId="{183BAC79-AA33-4143-BFCE-41A60DB9F8B1}" srcOrd="21" destOrd="0" presId="urn:microsoft.com/office/officeart/2005/8/layout/cycle8"/>
    <dgm:cxn modelId="{52BC1DEE-9E1E-450B-A7DC-3775A5A4284C}" type="presParOf" srcId="{AB6409D8-DECE-470E-8D05-BB3775BB1B44}" destId="{2AC48F28-2474-43FD-8BFE-F359C33A7A41}" srcOrd="22" destOrd="0" presId="urn:microsoft.com/office/officeart/2005/8/layout/cycle8"/>
    <dgm:cxn modelId="{AC045511-FF31-4F9D-9F34-4012E700F745}" type="presParOf" srcId="{AB6409D8-DECE-470E-8D05-BB3775BB1B44}" destId="{4B5B9255-ED7B-4AFE-A804-B865895A43DD}" srcOrd="23" destOrd="0" presId="urn:microsoft.com/office/officeart/2005/8/layout/cycle8"/>
    <dgm:cxn modelId="{FBD28405-344F-491F-9135-4B246015F65C}" type="presParOf" srcId="{AB6409D8-DECE-470E-8D05-BB3775BB1B44}" destId="{4CE4427C-0517-4EB5-8DD8-106E38966504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9A6E014-EA79-4BFB-A788-AAF93CB6933C}" type="doc">
      <dgm:prSet loTypeId="urn:microsoft.com/office/officeart/2005/8/layout/cycle8" loCatId="cycle" qsTypeId="urn:microsoft.com/office/officeart/2005/8/quickstyle/3d1" qsCatId="3D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55D50BAE-DEC2-46AD-A995-9253914F83E5}">
      <dgm:prSet custT="1"/>
      <dgm:spPr/>
      <dgm:t>
        <a:bodyPr/>
        <a:lstStyle/>
        <a:p>
          <a:pPr rtl="0"/>
          <a:r>
            <a:rPr lang="en-US" sz="1400" b="1" dirty="0" smtClean="0">
              <a:solidFill>
                <a:srgbClr val="002060"/>
              </a:solidFill>
            </a:rPr>
            <a:t>Reliability</a:t>
          </a:r>
          <a:endParaRPr lang="en-US" sz="1400" b="1" dirty="0">
            <a:solidFill>
              <a:srgbClr val="002060"/>
            </a:solidFill>
          </a:endParaRPr>
        </a:p>
      </dgm:t>
    </dgm:pt>
    <dgm:pt modelId="{C907B856-4BEE-41E3-AAF5-FC90E96C3A67}" type="parTrans" cxnId="{0952CF98-5362-444B-85E1-B1E7C73406E7}">
      <dgm:prSet/>
      <dgm:spPr/>
      <dgm:t>
        <a:bodyPr/>
        <a:lstStyle/>
        <a:p>
          <a:endParaRPr lang="en-US"/>
        </a:p>
      </dgm:t>
    </dgm:pt>
    <dgm:pt modelId="{9685579D-C6DF-4748-A2E9-DFC597708BDC}" type="sibTrans" cxnId="{0952CF98-5362-444B-85E1-B1E7C73406E7}">
      <dgm:prSet/>
      <dgm:spPr/>
      <dgm:t>
        <a:bodyPr/>
        <a:lstStyle/>
        <a:p>
          <a:endParaRPr lang="en-US"/>
        </a:p>
      </dgm:t>
    </dgm:pt>
    <dgm:pt modelId="{3F0E0FBD-A99A-4801-BD3E-B52DD0A96DB9}">
      <dgm:prSet custT="1"/>
      <dgm:spPr/>
      <dgm:t>
        <a:bodyPr/>
        <a:lstStyle/>
        <a:p>
          <a:pPr rtl="0"/>
          <a:r>
            <a:rPr lang="en-US" sz="1400" b="1" dirty="0" smtClean="0">
              <a:solidFill>
                <a:srgbClr val="002060"/>
              </a:solidFill>
            </a:rPr>
            <a:t>Consistency</a:t>
          </a:r>
          <a:endParaRPr lang="en-US" sz="1400" b="1" dirty="0">
            <a:solidFill>
              <a:srgbClr val="002060"/>
            </a:solidFill>
          </a:endParaRPr>
        </a:p>
      </dgm:t>
    </dgm:pt>
    <dgm:pt modelId="{B91A652A-532D-4417-99BC-E7533B4F33E6}" type="parTrans" cxnId="{76BEEB57-F115-4CBE-A8DA-B17BCF73C09F}">
      <dgm:prSet/>
      <dgm:spPr/>
      <dgm:t>
        <a:bodyPr/>
        <a:lstStyle/>
        <a:p>
          <a:endParaRPr lang="en-US"/>
        </a:p>
      </dgm:t>
    </dgm:pt>
    <dgm:pt modelId="{2C1AC32D-F688-4886-8253-6D02730E60A6}" type="sibTrans" cxnId="{76BEEB57-F115-4CBE-A8DA-B17BCF73C09F}">
      <dgm:prSet/>
      <dgm:spPr/>
      <dgm:t>
        <a:bodyPr/>
        <a:lstStyle/>
        <a:p>
          <a:endParaRPr lang="en-US"/>
        </a:p>
      </dgm:t>
    </dgm:pt>
    <dgm:pt modelId="{C13B73CF-C062-40A7-AE11-FD4DB2629814}">
      <dgm:prSet custT="1"/>
      <dgm:spPr/>
      <dgm:t>
        <a:bodyPr/>
        <a:lstStyle/>
        <a:p>
          <a:pPr rtl="0"/>
          <a:r>
            <a:rPr lang="en-US" sz="1800" dirty="0" smtClean="0">
              <a:solidFill>
                <a:srgbClr val="002060"/>
              </a:solidFill>
            </a:rPr>
            <a:t>Storage</a:t>
          </a:r>
          <a:endParaRPr lang="en-US" sz="1800" dirty="0">
            <a:solidFill>
              <a:srgbClr val="002060"/>
            </a:solidFill>
          </a:endParaRPr>
        </a:p>
      </dgm:t>
    </dgm:pt>
    <dgm:pt modelId="{C964720F-67F9-4D1B-9A61-DFFBE89172B2}" type="parTrans" cxnId="{97291EB0-0D53-4D86-9050-657B088580B1}">
      <dgm:prSet/>
      <dgm:spPr/>
      <dgm:t>
        <a:bodyPr/>
        <a:lstStyle/>
        <a:p>
          <a:endParaRPr lang="en-US"/>
        </a:p>
      </dgm:t>
    </dgm:pt>
    <dgm:pt modelId="{A337DD15-DC86-4973-8586-8A788AC74662}" type="sibTrans" cxnId="{97291EB0-0D53-4D86-9050-657B088580B1}">
      <dgm:prSet/>
      <dgm:spPr/>
      <dgm:t>
        <a:bodyPr/>
        <a:lstStyle/>
        <a:p>
          <a:endParaRPr lang="en-US"/>
        </a:p>
      </dgm:t>
    </dgm:pt>
    <dgm:pt modelId="{24FD2DC8-1CF5-4726-968E-2445D4D591B5}">
      <dgm:prSet custT="1"/>
      <dgm:spPr/>
      <dgm:t>
        <a:bodyPr/>
        <a:lstStyle/>
        <a:p>
          <a:pPr rtl="0"/>
          <a:r>
            <a:rPr lang="en-US" sz="1800" dirty="0" smtClean="0">
              <a:solidFill>
                <a:srgbClr val="002060"/>
              </a:solidFill>
            </a:rPr>
            <a:t>communications</a:t>
          </a:r>
          <a:endParaRPr kumimoji="1" lang="en-US" sz="1100" dirty="0">
            <a:solidFill>
              <a:srgbClr val="002060"/>
            </a:solidFill>
          </a:endParaRPr>
        </a:p>
      </dgm:t>
    </dgm:pt>
    <dgm:pt modelId="{BBD3A8EE-FF7F-4DC3-B166-CA5CD2F37927}" type="parTrans" cxnId="{F439D9DD-B184-4222-8D88-1837654904F9}">
      <dgm:prSet/>
      <dgm:spPr/>
      <dgm:t>
        <a:bodyPr/>
        <a:lstStyle/>
        <a:p>
          <a:endParaRPr lang="en-US"/>
        </a:p>
      </dgm:t>
    </dgm:pt>
    <dgm:pt modelId="{549F4EF9-CA7B-4E48-A673-C75460F48609}" type="sibTrans" cxnId="{F439D9DD-B184-4222-8D88-1837654904F9}">
      <dgm:prSet/>
      <dgm:spPr/>
      <dgm:t>
        <a:bodyPr/>
        <a:lstStyle/>
        <a:p>
          <a:endParaRPr lang="en-US"/>
        </a:p>
      </dgm:t>
    </dgm:pt>
    <dgm:pt modelId="{08DCA8F5-EFB6-4EF8-85C5-B7F12C005626}">
      <dgm:prSet custT="1"/>
      <dgm:spPr/>
      <dgm:t>
        <a:bodyPr/>
        <a:lstStyle/>
        <a:p>
          <a:pPr rtl="0"/>
          <a:r>
            <a:rPr kumimoji="1" lang="en-US" sz="2400" dirty="0" smtClean="0">
              <a:solidFill>
                <a:srgbClr val="002060"/>
              </a:solidFill>
            </a:rPr>
            <a:t>Speed</a:t>
          </a:r>
          <a:endParaRPr lang="en-US" sz="1050" dirty="0">
            <a:solidFill>
              <a:srgbClr val="002060"/>
            </a:solidFill>
          </a:endParaRPr>
        </a:p>
      </dgm:t>
    </dgm:pt>
    <dgm:pt modelId="{68523B9A-D97D-496C-8BB0-6D1BB41C6A71}" type="sibTrans" cxnId="{E2EFF06D-210A-4DB9-8A08-A9DD9BE2F25F}">
      <dgm:prSet/>
      <dgm:spPr/>
      <dgm:t>
        <a:bodyPr/>
        <a:lstStyle/>
        <a:p>
          <a:endParaRPr lang="en-US"/>
        </a:p>
      </dgm:t>
    </dgm:pt>
    <dgm:pt modelId="{7702C858-0DD2-462E-B986-349C1C5C1E51}" type="parTrans" cxnId="{E2EFF06D-210A-4DB9-8A08-A9DD9BE2F25F}">
      <dgm:prSet/>
      <dgm:spPr/>
      <dgm:t>
        <a:bodyPr/>
        <a:lstStyle/>
        <a:p>
          <a:endParaRPr lang="en-US"/>
        </a:p>
      </dgm:t>
    </dgm:pt>
    <dgm:pt modelId="{AB6409D8-DECE-470E-8D05-BB3775BB1B44}" type="pres">
      <dgm:prSet presAssocID="{D9A6E014-EA79-4BFB-A788-AAF93CB6933C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55AAEC1-714A-4EAA-A533-5A259609857A}" type="pres">
      <dgm:prSet presAssocID="{D9A6E014-EA79-4BFB-A788-AAF93CB6933C}" presName="wedge1" presStyleLbl="node1" presStyleIdx="0" presStyleCnt="5"/>
      <dgm:spPr/>
      <dgm:t>
        <a:bodyPr/>
        <a:lstStyle/>
        <a:p>
          <a:endParaRPr lang="en-US"/>
        </a:p>
      </dgm:t>
    </dgm:pt>
    <dgm:pt modelId="{6B8537DF-7966-4D1C-88EA-FB944C131809}" type="pres">
      <dgm:prSet presAssocID="{D9A6E014-EA79-4BFB-A788-AAF93CB6933C}" presName="dummy1a" presStyleCnt="0"/>
      <dgm:spPr/>
    </dgm:pt>
    <dgm:pt modelId="{1249715B-4E68-418F-BBE1-29734711103F}" type="pres">
      <dgm:prSet presAssocID="{D9A6E014-EA79-4BFB-A788-AAF93CB6933C}" presName="dummy1b" presStyleCnt="0"/>
      <dgm:spPr/>
    </dgm:pt>
    <dgm:pt modelId="{C65ACE7B-A5EA-46D2-BD81-3A178ABAA947}" type="pres">
      <dgm:prSet presAssocID="{D9A6E014-EA79-4BFB-A788-AAF93CB6933C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2DEEE6-8DF4-4D17-AC9E-29DDF2A8AE40}" type="pres">
      <dgm:prSet presAssocID="{D9A6E014-EA79-4BFB-A788-AAF93CB6933C}" presName="wedge2" presStyleLbl="node1" presStyleIdx="1" presStyleCnt="5"/>
      <dgm:spPr/>
      <dgm:t>
        <a:bodyPr/>
        <a:lstStyle/>
        <a:p>
          <a:endParaRPr lang="en-US"/>
        </a:p>
      </dgm:t>
    </dgm:pt>
    <dgm:pt modelId="{2D1D3B05-4B3F-4497-B33D-BB93657DD2BB}" type="pres">
      <dgm:prSet presAssocID="{D9A6E014-EA79-4BFB-A788-AAF93CB6933C}" presName="dummy2a" presStyleCnt="0"/>
      <dgm:spPr/>
    </dgm:pt>
    <dgm:pt modelId="{1809FF99-02CD-4F52-A5CB-3B419704B3AF}" type="pres">
      <dgm:prSet presAssocID="{D9A6E014-EA79-4BFB-A788-AAF93CB6933C}" presName="dummy2b" presStyleCnt="0"/>
      <dgm:spPr/>
    </dgm:pt>
    <dgm:pt modelId="{5617C3A9-4468-401B-B84C-B7320244A506}" type="pres">
      <dgm:prSet presAssocID="{D9A6E014-EA79-4BFB-A788-AAF93CB6933C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7C03F-0B0E-4E0C-A8A1-4D7A069A05F4}" type="pres">
      <dgm:prSet presAssocID="{D9A6E014-EA79-4BFB-A788-AAF93CB6933C}" presName="wedge3" presStyleLbl="node1" presStyleIdx="2" presStyleCnt="5"/>
      <dgm:spPr/>
      <dgm:t>
        <a:bodyPr/>
        <a:lstStyle/>
        <a:p>
          <a:endParaRPr lang="en-US"/>
        </a:p>
      </dgm:t>
    </dgm:pt>
    <dgm:pt modelId="{C269DBB2-FA88-483C-92E9-5FD217DDD9A2}" type="pres">
      <dgm:prSet presAssocID="{D9A6E014-EA79-4BFB-A788-AAF93CB6933C}" presName="dummy3a" presStyleCnt="0"/>
      <dgm:spPr/>
    </dgm:pt>
    <dgm:pt modelId="{7F148A32-7B00-4A25-847B-D56065A7DF95}" type="pres">
      <dgm:prSet presAssocID="{D9A6E014-EA79-4BFB-A788-AAF93CB6933C}" presName="dummy3b" presStyleCnt="0"/>
      <dgm:spPr/>
    </dgm:pt>
    <dgm:pt modelId="{ABF4C8F1-7EBA-4D61-B252-3153BB7E8EF3}" type="pres">
      <dgm:prSet presAssocID="{D9A6E014-EA79-4BFB-A788-AAF93CB6933C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6BCE0B-B778-4379-AF97-AE3F5CF82A7E}" type="pres">
      <dgm:prSet presAssocID="{D9A6E014-EA79-4BFB-A788-AAF93CB6933C}" presName="wedge4" presStyleLbl="node1" presStyleIdx="3" presStyleCnt="5"/>
      <dgm:spPr/>
      <dgm:t>
        <a:bodyPr/>
        <a:lstStyle/>
        <a:p>
          <a:endParaRPr lang="en-US"/>
        </a:p>
      </dgm:t>
    </dgm:pt>
    <dgm:pt modelId="{AF3DB27A-F7EB-4DA6-88F9-5600972AADB3}" type="pres">
      <dgm:prSet presAssocID="{D9A6E014-EA79-4BFB-A788-AAF93CB6933C}" presName="dummy4a" presStyleCnt="0"/>
      <dgm:spPr/>
    </dgm:pt>
    <dgm:pt modelId="{639913ED-34FB-4BE3-9865-DD2AC2AEE34E}" type="pres">
      <dgm:prSet presAssocID="{D9A6E014-EA79-4BFB-A788-AAF93CB6933C}" presName="dummy4b" presStyleCnt="0"/>
      <dgm:spPr/>
    </dgm:pt>
    <dgm:pt modelId="{EAAE5138-D2A2-4631-8812-1AC17EEC04DC}" type="pres">
      <dgm:prSet presAssocID="{D9A6E014-EA79-4BFB-A788-AAF93CB6933C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8CDAA0-966D-4B88-A673-02C8B1E2C553}" type="pres">
      <dgm:prSet presAssocID="{D9A6E014-EA79-4BFB-A788-AAF93CB6933C}" presName="wedge5" presStyleLbl="node1" presStyleIdx="4" presStyleCnt="5" custLinFactNeighborX="-11720" custLinFactNeighborY="-19040"/>
      <dgm:spPr/>
      <dgm:t>
        <a:bodyPr/>
        <a:lstStyle/>
        <a:p>
          <a:endParaRPr lang="en-US"/>
        </a:p>
      </dgm:t>
    </dgm:pt>
    <dgm:pt modelId="{DC2B3E04-B97F-4141-AC9D-8F29BC199B40}" type="pres">
      <dgm:prSet presAssocID="{D9A6E014-EA79-4BFB-A788-AAF93CB6933C}" presName="dummy5a" presStyleCnt="0"/>
      <dgm:spPr/>
    </dgm:pt>
    <dgm:pt modelId="{0BBFF1C5-1DF2-4EB8-87C6-470D994C0522}" type="pres">
      <dgm:prSet presAssocID="{D9A6E014-EA79-4BFB-A788-AAF93CB6933C}" presName="dummy5b" presStyleCnt="0"/>
      <dgm:spPr/>
    </dgm:pt>
    <dgm:pt modelId="{961CBC43-2679-4F41-824B-26EA1997F49A}" type="pres">
      <dgm:prSet presAssocID="{D9A6E014-EA79-4BFB-A788-AAF93CB6933C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CBE9B2-528B-4632-A69C-08A6702DFAD5}" type="pres">
      <dgm:prSet presAssocID="{68523B9A-D97D-496C-8BB0-6D1BB41C6A71}" presName="arrowWedge1" presStyleLbl="fgSibTrans2D1" presStyleIdx="0" presStyleCnt="5"/>
      <dgm:spPr/>
    </dgm:pt>
    <dgm:pt modelId="{183BAC79-AA33-4143-BFCE-41A60DB9F8B1}" type="pres">
      <dgm:prSet presAssocID="{9685579D-C6DF-4748-A2E9-DFC597708BDC}" presName="arrowWedge2" presStyleLbl="fgSibTrans2D1" presStyleIdx="1" presStyleCnt="5"/>
      <dgm:spPr/>
    </dgm:pt>
    <dgm:pt modelId="{2AC48F28-2474-43FD-8BFE-F359C33A7A41}" type="pres">
      <dgm:prSet presAssocID="{2C1AC32D-F688-4886-8253-6D02730E60A6}" presName="arrowWedge3" presStyleLbl="fgSibTrans2D1" presStyleIdx="2" presStyleCnt="5"/>
      <dgm:spPr/>
    </dgm:pt>
    <dgm:pt modelId="{4B5B9255-ED7B-4AFE-A804-B865895A43DD}" type="pres">
      <dgm:prSet presAssocID="{A337DD15-DC86-4973-8586-8A788AC74662}" presName="arrowWedge4" presStyleLbl="fgSibTrans2D1" presStyleIdx="3" presStyleCnt="5"/>
      <dgm:spPr/>
    </dgm:pt>
    <dgm:pt modelId="{4CE4427C-0517-4EB5-8DD8-106E38966504}" type="pres">
      <dgm:prSet presAssocID="{549F4EF9-CA7B-4E48-A673-C75460F48609}" presName="arrowWedge5" presStyleLbl="fgSibTrans2D1" presStyleIdx="4" presStyleCnt="5"/>
      <dgm:spPr/>
    </dgm:pt>
  </dgm:ptLst>
  <dgm:cxnLst>
    <dgm:cxn modelId="{34CECD2F-4EEA-4AC1-8F80-CD6477602595}" type="presOf" srcId="{55D50BAE-DEC2-46AD-A995-9253914F83E5}" destId="{B62DEEE6-8DF4-4D17-AC9E-29DDF2A8AE40}" srcOrd="0" destOrd="0" presId="urn:microsoft.com/office/officeart/2005/8/layout/cycle8"/>
    <dgm:cxn modelId="{F6B7B9C7-DE2C-464F-89EC-5B274F8B07BE}" type="presOf" srcId="{D9A6E014-EA79-4BFB-A788-AAF93CB6933C}" destId="{AB6409D8-DECE-470E-8D05-BB3775BB1B44}" srcOrd="0" destOrd="0" presId="urn:microsoft.com/office/officeart/2005/8/layout/cycle8"/>
    <dgm:cxn modelId="{543809B4-835A-4382-A96B-8C2732DAEA55}" type="presOf" srcId="{08DCA8F5-EFB6-4EF8-85C5-B7F12C005626}" destId="{C65ACE7B-A5EA-46D2-BD81-3A178ABAA947}" srcOrd="1" destOrd="0" presId="urn:microsoft.com/office/officeart/2005/8/layout/cycle8"/>
    <dgm:cxn modelId="{F30E7245-D091-4B17-B5C6-FD3D9FD822BC}" type="presOf" srcId="{24FD2DC8-1CF5-4726-968E-2445D4D591B5}" destId="{961CBC43-2679-4F41-824B-26EA1997F49A}" srcOrd="1" destOrd="0" presId="urn:microsoft.com/office/officeart/2005/8/layout/cycle8"/>
    <dgm:cxn modelId="{97291EB0-0D53-4D86-9050-657B088580B1}" srcId="{D9A6E014-EA79-4BFB-A788-AAF93CB6933C}" destId="{C13B73CF-C062-40A7-AE11-FD4DB2629814}" srcOrd="3" destOrd="0" parTransId="{C964720F-67F9-4D1B-9A61-DFFBE89172B2}" sibTransId="{A337DD15-DC86-4973-8586-8A788AC74662}"/>
    <dgm:cxn modelId="{E2EFF06D-210A-4DB9-8A08-A9DD9BE2F25F}" srcId="{D9A6E014-EA79-4BFB-A788-AAF93CB6933C}" destId="{08DCA8F5-EFB6-4EF8-85C5-B7F12C005626}" srcOrd="0" destOrd="0" parTransId="{7702C858-0DD2-462E-B986-349C1C5C1E51}" sibTransId="{68523B9A-D97D-496C-8BB0-6D1BB41C6A71}"/>
    <dgm:cxn modelId="{7BA954F7-46E2-471C-90BC-A7BEC50F9C0A}" type="presOf" srcId="{55D50BAE-DEC2-46AD-A995-9253914F83E5}" destId="{5617C3A9-4468-401B-B84C-B7320244A506}" srcOrd="1" destOrd="0" presId="urn:microsoft.com/office/officeart/2005/8/layout/cycle8"/>
    <dgm:cxn modelId="{DBE977BA-E8EA-499C-8867-822C381BBEC8}" type="presOf" srcId="{24FD2DC8-1CF5-4726-968E-2445D4D591B5}" destId="{4A8CDAA0-966D-4B88-A673-02C8B1E2C553}" srcOrd="0" destOrd="0" presId="urn:microsoft.com/office/officeart/2005/8/layout/cycle8"/>
    <dgm:cxn modelId="{F099B5C5-8E3D-457C-A6C9-9564C5AB4695}" type="presOf" srcId="{3F0E0FBD-A99A-4801-BD3E-B52DD0A96DB9}" destId="{0857C03F-0B0E-4E0C-A8A1-4D7A069A05F4}" srcOrd="0" destOrd="0" presId="urn:microsoft.com/office/officeart/2005/8/layout/cycle8"/>
    <dgm:cxn modelId="{76BEEB57-F115-4CBE-A8DA-B17BCF73C09F}" srcId="{D9A6E014-EA79-4BFB-A788-AAF93CB6933C}" destId="{3F0E0FBD-A99A-4801-BD3E-B52DD0A96DB9}" srcOrd="2" destOrd="0" parTransId="{B91A652A-532D-4417-99BC-E7533B4F33E6}" sibTransId="{2C1AC32D-F688-4886-8253-6D02730E60A6}"/>
    <dgm:cxn modelId="{74519DB3-F1A0-4A75-B94B-BA5D3E18F195}" type="presOf" srcId="{C13B73CF-C062-40A7-AE11-FD4DB2629814}" destId="{EAAE5138-D2A2-4631-8812-1AC17EEC04DC}" srcOrd="1" destOrd="0" presId="urn:microsoft.com/office/officeart/2005/8/layout/cycle8"/>
    <dgm:cxn modelId="{0952CF98-5362-444B-85E1-B1E7C73406E7}" srcId="{D9A6E014-EA79-4BFB-A788-AAF93CB6933C}" destId="{55D50BAE-DEC2-46AD-A995-9253914F83E5}" srcOrd="1" destOrd="0" parTransId="{C907B856-4BEE-41E3-AAF5-FC90E96C3A67}" sibTransId="{9685579D-C6DF-4748-A2E9-DFC597708BDC}"/>
    <dgm:cxn modelId="{76DA2B19-B84C-4330-A2FF-330E1DD2E2BD}" type="presOf" srcId="{08DCA8F5-EFB6-4EF8-85C5-B7F12C005626}" destId="{655AAEC1-714A-4EAA-A533-5A259609857A}" srcOrd="0" destOrd="0" presId="urn:microsoft.com/office/officeart/2005/8/layout/cycle8"/>
    <dgm:cxn modelId="{AACD0BAC-96A3-4A60-8B69-DCFBF15EC9D4}" type="presOf" srcId="{3F0E0FBD-A99A-4801-BD3E-B52DD0A96DB9}" destId="{ABF4C8F1-7EBA-4D61-B252-3153BB7E8EF3}" srcOrd="1" destOrd="0" presId="urn:microsoft.com/office/officeart/2005/8/layout/cycle8"/>
    <dgm:cxn modelId="{874B6E89-87CD-44AA-922C-3816EB44B341}" type="presOf" srcId="{C13B73CF-C062-40A7-AE11-FD4DB2629814}" destId="{556BCE0B-B778-4379-AF97-AE3F5CF82A7E}" srcOrd="0" destOrd="0" presId="urn:microsoft.com/office/officeart/2005/8/layout/cycle8"/>
    <dgm:cxn modelId="{F439D9DD-B184-4222-8D88-1837654904F9}" srcId="{D9A6E014-EA79-4BFB-A788-AAF93CB6933C}" destId="{24FD2DC8-1CF5-4726-968E-2445D4D591B5}" srcOrd="4" destOrd="0" parTransId="{BBD3A8EE-FF7F-4DC3-B166-CA5CD2F37927}" sibTransId="{549F4EF9-CA7B-4E48-A673-C75460F48609}"/>
    <dgm:cxn modelId="{767D96F9-00A0-492C-B525-A4A38B612F49}" type="presParOf" srcId="{AB6409D8-DECE-470E-8D05-BB3775BB1B44}" destId="{655AAEC1-714A-4EAA-A533-5A259609857A}" srcOrd="0" destOrd="0" presId="urn:microsoft.com/office/officeart/2005/8/layout/cycle8"/>
    <dgm:cxn modelId="{4E768FB8-0ED8-4ED9-886B-D408AA0B179A}" type="presParOf" srcId="{AB6409D8-DECE-470E-8D05-BB3775BB1B44}" destId="{6B8537DF-7966-4D1C-88EA-FB944C131809}" srcOrd="1" destOrd="0" presId="urn:microsoft.com/office/officeart/2005/8/layout/cycle8"/>
    <dgm:cxn modelId="{F0C07E95-DF48-4457-A82E-BF352FBD8CA7}" type="presParOf" srcId="{AB6409D8-DECE-470E-8D05-BB3775BB1B44}" destId="{1249715B-4E68-418F-BBE1-29734711103F}" srcOrd="2" destOrd="0" presId="urn:microsoft.com/office/officeart/2005/8/layout/cycle8"/>
    <dgm:cxn modelId="{A05D52B8-BDA8-4667-A603-9E2FCB76CF22}" type="presParOf" srcId="{AB6409D8-DECE-470E-8D05-BB3775BB1B44}" destId="{C65ACE7B-A5EA-46D2-BD81-3A178ABAA947}" srcOrd="3" destOrd="0" presId="urn:microsoft.com/office/officeart/2005/8/layout/cycle8"/>
    <dgm:cxn modelId="{36708D5B-D227-4804-8A0A-CD3FBEFB7208}" type="presParOf" srcId="{AB6409D8-DECE-470E-8D05-BB3775BB1B44}" destId="{B62DEEE6-8DF4-4D17-AC9E-29DDF2A8AE40}" srcOrd="4" destOrd="0" presId="urn:microsoft.com/office/officeart/2005/8/layout/cycle8"/>
    <dgm:cxn modelId="{A97C149D-E769-4AE7-BEFC-58B5177E2B6F}" type="presParOf" srcId="{AB6409D8-DECE-470E-8D05-BB3775BB1B44}" destId="{2D1D3B05-4B3F-4497-B33D-BB93657DD2BB}" srcOrd="5" destOrd="0" presId="urn:microsoft.com/office/officeart/2005/8/layout/cycle8"/>
    <dgm:cxn modelId="{3D0DDF7F-569E-4C5D-9DC6-0B7320F1D9B5}" type="presParOf" srcId="{AB6409D8-DECE-470E-8D05-BB3775BB1B44}" destId="{1809FF99-02CD-4F52-A5CB-3B419704B3AF}" srcOrd="6" destOrd="0" presId="urn:microsoft.com/office/officeart/2005/8/layout/cycle8"/>
    <dgm:cxn modelId="{17F91A6F-C0D2-4CA7-8093-1AEC84A202B4}" type="presParOf" srcId="{AB6409D8-DECE-470E-8D05-BB3775BB1B44}" destId="{5617C3A9-4468-401B-B84C-B7320244A506}" srcOrd="7" destOrd="0" presId="urn:microsoft.com/office/officeart/2005/8/layout/cycle8"/>
    <dgm:cxn modelId="{80596BB9-5216-4B8A-8A08-C9338CB5CAD0}" type="presParOf" srcId="{AB6409D8-DECE-470E-8D05-BB3775BB1B44}" destId="{0857C03F-0B0E-4E0C-A8A1-4D7A069A05F4}" srcOrd="8" destOrd="0" presId="urn:microsoft.com/office/officeart/2005/8/layout/cycle8"/>
    <dgm:cxn modelId="{3A87331F-5EE7-42E3-9768-0DD9C3E30DAB}" type="presParOf" srcId="{AB6409D8-DECE-470E-8D05-BB3775BB1B44}" destId="{C269DBB2-FA88-483C-92E9-5FD217DDD9A2}" srcOrd="9" destOrd="0" presId="urn:microsoft.com/office/officeart/2005/8/layout/cycle8"/>
    <dgm:cxn modelId="{94C0AD53-1109-4E86-8072-0BCE2BDF9F73}" type="presParOf" srcId="{AB6409D8-DECE-470E-8D05-BB3775BB1B44}" destId="{7F148A32-7B00-4A25-847B-D56065A7DF95}" srcOrd="10" destOrd="0" presId="urn:microsoft.com/office/officeart/2005/8/layout/cycle8"/>
    <dgm:cxn modelId="{BE13C0CF-3B2F-46E6-9AD6-0A47FEDE853F}" type="presParOf" srcId="{AB6409D8-DECE-470E-8D05-BB3775BB1B44}" destId="{ABF4C8F1-7EBA-4D61-B252-3153BB7E8EF3}" srcOrd="11" destOrd="0" presId="urn:microsoft.com/office/officeart/2005/8/layout/cycle8"/>
    <dgm:cxn modelId="{B1AD3D65-4BF0-42B8-BFC9-A9FC3A8650FA}" type="presParOf" srcId="{AB6409D8-DECE-470E-8D05-BB3775BB1B44}" destId="{556BCE0B-B778-4379-AF97-AE3F5CF82A7E}" srcOrd="12" destOrd="0" presId="urn:microsoft.com/office/officeart/2005/8/layout/cycle8"/>
    <dgm:cxn modelId="{AC21C6ED-1F11-412C-BBC2-9AB33FB05ACD}" type="presParOf" srcId="{AB6409D8-DECE-470E-8D05-BB3775BB1B44}" destId="{AF3DB27A-F7EB-4DA6-88F9-5600972AADB3}" srcOrd="13" destOrd="0" presId="urn:microsoft.com/office/officeart/2005/8/layout/cycle8"/>
    <dgm:cxn modelId="{D601BAEC-988C-445F-9846-70817B670666}" type="presParOf" srcId="{AB6409D8-DECE-470E-8D05-BB3775BB1B44}" destId="{639913ED-34FB-4BE3-9865-DD2AC2AEE34E}" srcOrd="14" destOrd="0" presId="urn:microsoft.com/office/officeart/2005/8/layout/cycle8"/>
    <dgm:cxn modelId="{E272A6DD-95AF-43C0-9053-A04D6B772730}" type="presParOf" srcId="{AB6409D8-DECE-470E-8D05-BB3775BB1B44}" destId="{EAAE5138-D2A2-4631-8812-1AC17EEC04DC}" srcOrd="15" destOrd="0" presId="urn:microsoft.com/office/officeart/2005/8/layout/cycle8"/>
    <dgm:cxn modelId="{59ECCEE2-EEC1-4FC7-A862-750746E414E1}" type="presParOf" srcId="{AB6409D8-DECE-470E-8D05-BB3775BB1B44}" destId="{4A8CDAA0-966D-4B88-A673-02C8B1E2C553}" srcOrd="16" destOrd="0" presId="urn:microsoft.com/office/officeart/2005/8/layout/cycle8"/>
    <dgm:cxn modelId="{C3ED88EB-C222-4DFA-97A6-9F4973CB820A}" type="presParOf" srcId="{AB6409D8-DECE-470E-8D05-BB3775BB1B44}" destId="{DC2B3E04-B97F-4141-AC9D-8F29BC199B40}" srcOrd="17" destOrd="0" presId="urn:microsoft.com/office/officeart/2005/8/layout/cycle8"/>
    <dgm:cxn modelId="{FF16D23C-E34D-43C5-BAF2-EA57366BFED7}" type="presParOf" srcId="{AB6409D8-DECE-470E-8D05-BB3775BB1B44}" destId="{0BBFF1C5-1DF2-4EB8-87C6-470D994C0522}" srcOrd="18" destOrd="0" presId="urn:microsoft.com/office/officeart/2005/8/layout/cycle8"/>
    <dgm:cxn modelId="{C56DFA51-922D-4839-8708-C034D07B498A}" type="presParOf" srcId="{AB6409D8-DECE-470E-8D05-BB3775BB1B44}" destId="{961CBC43-2679-4F41-824B-26EA1997F49A}" srcOrd="19" destOrd="0" presId="urn:microsoft.com/office/officeart/2005/8/layout/cycle8"/>
    <dgm:cxn modelId="{929CD5C4-CE0B-4568-8DCE-A4BF7308D601}" type="presParOf" srcId="{AB6409D8-DECE-470E-8D05-BB3775BB1B44}" destId="{F0CBE9B2-528B-4632-A69C-08A6702DFAD5}" srcOrd="20" destOrd="0" presId="urn:microsoft.com/office/officeart/2005/8/layout/cycle8"/>
    <dgm:cxn modelId="{12317171-14A8-4A0D-949D-45219ABE8B46}" type="presParOf" srcId="{AB6409D8-DECE-470E-8D05-BB3775BB1B44}" destId="{183BAC79-AA33-4143-BFCE-41A60DB9F8B1}" srcOrd="21" destOrd="0" presId="urn:microsoft.com/office/officeart/2005/8/layout/cycle8"/>
    <dgm:cxn modelId="{4686EA6B-3BD3-4532-8BA3-FDC16A82099F}" type="presParOf" srcId="{AB6409D8-DECE-470E-8D05-BB3775BB1B44}" destId="{2AC48F28-2474-43FD-8BFE-F359C33A7A41}" srcOrd="22" destOrd="0" presId="urn:microsoft.com/office/officeart/2005/8/layout/cycle8"/>
    <dgm:cxn modelId="{6A70E619-5E59-4332-9255-87FF3D75EFEC}" type="presParOf" srcId="{AB6409D8-DECE-470E-8D05-BB3775BB1B44}" destId="{4B5B9255-ED7B-4AFE-A804-B865895A43DD}" srcOrd="23" destOrd="0" presId="urn:microsoft.com/office/officeart/2005/8/layout/cycle8"/>
    <dgm:cxn modelId="{F91AC07B-F8E1-4333-90F6-9B98232083DB}" type="presParOf" srcId="{AB6409D8-DECE-470E-8D05-BB3775BB1B44}" destId="{4CE4427C-0517-4EB5-8DD8-106E38966504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5A2685C-0C9E-4828-85BD-A4F06E9C5C4B}" type="doc">
      <dgm:prSet loTypeId="urn:microsoft.com/office/officeart/2005/8/layout/vList5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7E1FFA9-E4DA-49C9-9F88-E467CC931717}">
      <dgm:prSet phldrT="[Text]"/>
      <dgm:spPr/>
      <dgm:t>
        <a:bodyPr/>
        <a:lstStyle/>
        <a:p>
          <a:pPr algn="ctr"/>
          <a:r>
            <a:rPr lang="en-US" b="1" dirty="0" smtClean="0"/>
            <a:t>Accurate</a:t>
          </a:r>
          <a:endParaRPr lang="en-US" b="1" dirty="0"/>
        </a:p>
      </dgm:t>
    </dgm:pt>
    <dgm:pt modelId="{AA9562A3-A345-40A8-A405-7CDA2F4DD3C0}" type="parTrans" cxnId="{6C4FACFB-CA51-4E3F-95D1-C1CF83391847}">
      <dgm:prSet/>
      <dgm:spPr/>
      <dgm:t>
        <a:bodyPr/>
        <a:lstStyle/>
        <a:p>
          <a:endParaRPr lang="en-US"/>
        </a:p>
      </dgm:t>
    </dgm:pt>
    <dgm:pt modelId="{3ACD4CE0-8FFE-4C7A-834F-6283478F7C44}" type="sibTrans" cxnId="{6C4FACFB-CA51-4E3F-95D1-C1CF83391847}">
      <dgm:prSet/>
      <dgm:spPr/>
      <dgm:t>
        <a:bodyPr/>
        <a:lstStyle/>
        <a:p>
          <a:endParaRPr lang="en-US"/>
        </a:p>
      </dgm:t>
    </dgm:pt>
    <dgm:pt modelId="{FCAB8960-359A-4CE2-8AC4-6A3887A4B029}">
      <dgm:prSet phldrT="[Text]"/>
      <dgm:spPr/>
      <dgm:t>
        <a:bodyPr/>
        <a:lstStyle/>
        <a:p>
          <a:pPr algn="ctr"/>
          <a:r>
            <a:rPr lang="en-US" b="1" dirty="0" smtClean="0"/>
            <a:t>Verifiable</a:t>
          </a:r>
          <a:endParaRPr lang="en-US" b="1" dirty="0"/>
        </a:p>
      </dgm:t>
    </dgm:pt>
    <dgm:pt modelId="{2177E9C8-D54B-4D18-823A-A102CA7B5766}" type="parTrans" cxnId="{ACD0794E-F176-42B3-8AAD-84EBA8DA0AF1}">
      <dgm:prSet/>
      <dgm:spPr/>
      <dgm:t>
        <a:bodyPr/>
        <a:lstStyle/>
        <a:p>
          <a:endParaRPr lang="en-US"/>
        </a:p>
      </dgm:t>
    </dgm:pt>
    <dgm:pt modelId="{5F88B648-461C-4A78-BEBE-7C1376463AF2}" type="sibTrans" cxnId="{ACD0794E-F176-42B3-8AAD-84EBA8DA0AF1}">
      <dgm:prSet/>
      <dgm:spPr/>
      <dgm:t>
        <a:bodyPr/>
        <a:lstStyle/>
        <a:p>
          <a:endParaRPr lang="en-US"/>
        </a:p>
      </dgm:t>
    </dgm:pt>
    <dgm:pt modelId="{EE6C098E-A038-46B9-9797-739A0077C792}">
      <dgm:prSet phldrT="[Text]"/>
      <dgm:spPr/>
      <dgm:t>
        <a:bodyPr/>
        <a:lstStyle/>
        <a:p>
          <a:pPr algn="ctr"/>
          <a:r>
            <a:rPr lang="en-US" b="1" dirty="0" smtClean="0"/>
            <a:t>Timely</a:t>
          </a:r>
          <a:endParaRPr lang="en-US" b="1" dirty="0"/>
        </a:p>
      </dgm:t>
    </dgm:pt>
    <dgm:pt modelId="{F6C3FB30-E97D-4127-82D6-6E5B65F2E93F}" type="parTrans" cxnId="{FF96AA37-AC22-4991-AD91-7AF6E7C0D099}">
      <dgm:prSet/>
      <dgm:spPr/>
      <dgm:t>
        <a:bodyPr/>
        <a:lstStyle/>
        <a:p>
          <a:endParaRPr lang="en-US"/>
        </a:p>
      </dgm:t>
    </dgm:pt>
    <dgm:pt modelId="{DE513CA2-4C3C-4C21-97F1-915E3081F81D}" type="sibTrans" cxnId="{FF96AA37-AC22-4991-AD91-7AF6E7C0D099}">
      <dgm:prSet/>
      <dgm:spPr/>
      <dgm:t>
        <a:bodyPr/>
        <a:lstStyle/>
        <a:p>
          <a:endParaRPr lang="en-US"/>
        </a:p>
      </dgm:t>
    </dgm:pt>
    <dgm:pt modelId="{A8EE65FF-C80D-4E78-964B-FF58A46D2E07}">
      <dgm:prSet phldrT="[Text]"/>
      <dgm:spPr/>
      <dgm:t>
        <a:bodyPr/>
        <a:lstStyle/>
        <a:p>
          <a:pPr algn="ctr"/>
          <a:r>
            <a:rPr lang="en-US" b="1" dirty="0" smtClean="0"/>
            <a:t>Organized</a:t>
          </a:r>
          <a:endParaRPr lang="en-US" b="1" dirty="0"/>
        </a:p>
      </dgm:t>
    </dgm:pt>
    <dgm:pt modelId="{13F6294E-60EB-455B-9CEE-57E11A5F1B2A}" type="parTrans" cxnId="{B2B59FCB-F546-4F00-B7C7-9B47DCA9874F}">
      <dgm:prSet/>
      <dgm:spPr/>
      <dgm:t>
        <a:bodyPr/>
        <a:lstStyle/>
        <a:p>
          <a:endParaRPr lang="en-US"/>
        </a:p>
      </dgm:t>
    </dgm:pt>
    <dgm:pt modelId="{1606FF44-5F09-4F9E-9864-AD6718CBB302}" type="sibTrans" cxnId="{B2B59FCB-F546-4F00-B7C7-9B47DCA9874F}">
      <dgm:prSet/>
      <dgm:spPr/>
      <dgm:t>
        <a:bodyPr/>
        <a:lstStyle/>
        <a:p>
          <a:endParaRPr lang="en-US"/>
        </a:p>
      </dgm:t>
    </dgm:pt>
    <dgm:pt modelId="{70834D4A-2D98-487B-8E14-B6A5E768B6DB}">
      <dgm:prSet phldrT="[Text]"/>
      <dgm:spPr/>
      <dgm:t>
        <a:bodyPr/>
        <a:lstStyle/>
        <a:p>
          <a:pPr algn="ctr"/>
          <a:r>
            <a:rPr lang="en-US" b="1" dirty="0" smtClean="0"/>
            <a:t>Accessible</a:t>
          </a:r>
          <a:endParaRPr lang="en-US" b="1" dirty="0"/>
        </a:p>
      </dgm:t>
    </dgm:pt>
    <dgm:pt modelId="{09295A15-EB1E-4CF2-80AE-8B9E45226175}" type="parTrans" cxnId="{A10D8B6F-819D-4E89-B80E-767AB0DF39E6}">
      <dgm:prSet/>
      <dgm:spPr/>
      <dgm:t>
        <a:bodyPr/>
        <a:lstStyle/>
        <a:p>
          <a:endParaRPr lang="en-US"/>
        </a:p>
      </dgm:t>
    </dgm:pt>
    <dgm:pt modelId="{CD6C716B-6ECD-4AD5-86B0-8DE387B1941B}" type="sibTrans" cxnId="{A10D8B6F-819D-4E89-B80E-767AB0DF39E6}">
      <dgm:prSet/>
      <dgm:spPr/>
      <dgm:t>
        <a:bodyPr/>
        <a:lstStyle/>
        <a:p>
          <a:endParaRPr lang="en-US"/>
        </a:p>
      </dgm:t>
    </dgm:pt>
    <dgm:pt modelId="{2F762E6D-4EFE-4AED-89A0-872845068E98}">
      <dgm:prSet phldrT="[Text]"/>
      <dgm:spPr/>
      <dgm:t>
        <a:bodyPr/>
        <a:lstStyle/>
        <a:p>
          <a:pPr algn="ctr"/>
          <a:r>
            <a:rPr lang="en-US" b="1" dirty="0" smtClean="0"/>
            <a:t>Useful</a:t>
          </a:r>
          <a:endParaRPr lang="en-US" b="1" dirty="0"/>
        </a:p>
      </dgm:t>
    </dgm:pt>
    <dgm:pt modelId="{7D4AB75A-EE0C-4D20-8D49-801DF8713707}" type="parTrans" cxnId="{6D42E188-8DAD-4B1C-B7AA-686D4AA6F765}">
      <dgm:prSet/>
      <dgm:spPr/>
      <dgm:t>
        <a:bodyPr/>
        <a:lstStyle/>
        <a:p>
          <a:endParaRPr lang="en-US"/>
        </a:p>
      </dgm:t>
    </dgm:pt>
    <dgm:pt modelId="{6F66D96F-2C3B-48F6-87BC-20E27E181CB7}" type="sibTrans" cxnId="{6D42E188-8DAD-4B1C-B7AA-686D4AA6F765}">
      <dgm:prSet/>
      <dgm:spPr/>
      <dgm:t>
        <a:bodyPr/>
        <a:lstStyle/>
        <a:p>
          <a:endParaRPr lang="en-US"/>
        </a:p>
      </dgm:t>
    </dgm:pt>
    <dgm:pt modelId="{CAD8DB1A-764D-42A6-AE66-EFD852949F95}">
      <dgm:prSet phldrT="[Text]"/>
      <dgm:spPr/>
      <dgm:t>
        <a:bodyPr/>
        <a:lstStyle/>
        <a:p>
          <a:pPr algn="ctr"/>
          <a:r>
            <a:rPr lang="en-US" b="1" dirty="0" smtClean="0"/>
            <a:t>Cost-effective</a:t>
          </a:r>
          <a:endParaRPr lang="en-US" b="1" dirty="0"/>
        </a:p>
      </dgm:t>
    </dgm:pt>
    <dgm:pt modelId="{AB5EE180-17C8-4796-B15F-8ADFF7355B7B}" type="parTrans" cxnId="{F5B22349-6823-4462-B33A-885F0554239A}">
      <dgm:prSet/>
      <dgm:spPr/>
      <dgm:t>
        <a:bodyPr/>
        <a:lstStyle/>
        <a:p>
          <a:endParaRPr lang="en-US"/>
        </a:p>
      </dgm:t>
    </dgm:pt>
    <dgm:pt modelId="{B03213CA-EBC2-48D7-A776-5571A9D6FF6F}" type="sibTrans" cxnId="{F5B22349-6823-4462-B33A-885F0554239A}">
      <dgm:prSet/>
      <dgm:spPr/>
      <dgm:t>
        <a:bodyPr/>
        <a:lstStyle/>
        <a:p>
          <a:endParaRPr lang="en-US"/>
        </a:p>
      </dgm:t>
    </dgm:pt>
    <dgm:pt modelId="{9A60C148-07EF-4E61-8B0E-CEA1B12603CB}">
      <dgm:prSet/>
      <dgm:spPr/>
      <dgm:t>
        <a:bodyPr/>
        <a:lstStyle/>
        <a:p>
          <a:r>
            <a:rPr lang="en-US" b="1" dirty="0" err="1" smtClean="0"/>
            <a:t>Informasi</a:t>
          </a:r>
          <a:r>
            <a:rPr lang="en-US" b="1" dirty="0" smtClean="0"/>
            <a:t> yang </a:t>
          </a:r>
          <a:r>
            <a:rPr lang="en-US" b="1" dirty="0" err="1" smtClean="0"/>
            <a:t>akurat</a:t>
          </a:r>
          <a:r>
            <a:rPr lang="en-US" b="1" dirty="0" smtClean="0"/>
            <a:t> </a:t>
          </a:r>
          <a:r>
            <a:rPr lang="en-US" b="1" dirty="0" err="1" smtClean="0"/>
            <a:t>bebas</a:t>
          </a:r>
          <a:r>
            <a:rPr lang="en-US" b="1" dirty="0" smtClean="0"/>
            <a:t> </a:t>
          </a:r>
          <a:r>
            <a:rPr lang="en-US" b="1" dirty="0" err="1" smtClean="0"/>
            <a:t>dari</a:t>
          </a:r>
          <a:r>
            <a:rPr lang="en-US" b="1" dirty="0" smtClean="0"/>
            <a:t> </a:t>
          </a:r>
          <a:r>
            <a:rPr lang="en-US" b="1" dirty="0" err="1" smtClean="0"/>
            <a:t>kesalahan</a:t>
          </a:r>
          <a:endParaRPr lang="en-US" b="1" dirty="0"/>
        </a:p>
      </dgm:t>
    </dgm:pt>
    <dgm:pt modelId="{FE79F4B9-6F34-4E6D-81BE-383A525314AF}" type="parTrans" cxnId="{694E1EB8-80BF-4701-8247-3C110942EF6F}">
      <dgm:prSet/>
      <dgm:spPr/>
      <dgm:t>
        <a:bodyPr/>
        <a:lstStyle/>
        <a:p>
          <a:endParaRPr lang="en-US"/>
        </a:p>
      </dgm:t>
    </dgm:pt>
    <dgm:pt modelId="{26AD58DC-2CFF-4D05-B5CC-6F6CC91F2881}" type="sibTrans" cxnId="{694E1EB8-80BF-4701-8247-3C110942EF6F}">
      <dgm:prSet/>
      <dgm:spPr/>
      <dgm:t>
        <a:bodyPr/>
        <a:lstStyle/>
        <a:p>
          <a:endParaRPr lang="en-US"/>
        </a:p>
      </dgm:t>
    </dgm:pt>
    <dgm:pt modelId="{6D815093-1EF0-441A-8916-3AC880B0774B}">
      <dgm:prSet/>
      <dgm:spPr/>
      <dgm:t>
        <a:bodyPr/>
        <a:lstStyle/>
        <a:p>
          <a:r>
            <a:rPr lang="en-US" b="1" dirty="0" err="1" smtClean="0"/>
            <a:t>Informasi</a:t>
          </a:r>
          <a:r>
            <a:rPr lang="en-US" b="1" dirty="0" smtClean="0"/>
            <a:t> yang </a:t>
          </a:r>
          <a:r>
            <a:rPr lang="en-US" b="1" dirty="0" err="1" smtClean="0"/>
            <a:t>dapat</a:t>
          </a:r>
          <a:r>
            <a:rPr lang="en-US" b="1" dirty="0" smtClean="0"/>
            <a:t> </a:t>
          </a:r>
          <a:r>
            <a:rPr lang="en-US" b="1" dirty="0" err="1" smtClean="0"/>
            <a:t>diverifikasi</a:t>
          </a:r>
          <a:r>
            <a:rPr lang="en-US" b="1" dirty="0" smtClean="0"/>
            <a:t> </a:t>
          </a:r>
          <a:r>
            <a:rPr lang="en-US" b="1" dirty="0" err="1" smtClean="0"/>
            <a:t>bisa</a:t>
          </a:r>
          <a:r>
            <a:rPr lang="en-US" b="1" dirty="0" smtClean="0"/>
            <a:t> </a:t>
          </a:r>
          <a:r>
            <a:rPr lang="en-US" b="1" dirty="0" err="1" smtClean="0"/>
            <a:t>dibuktikan</a:t>
          </a:r>
          <a:r>
            <a:rPr lang="en-US" b="1" dirty="0" smtClean="0"/>
            <a:t> </a:t>
          </a:r>
          <a:r>
            <a:rPr lang="en-US" b="1" dirty="0" err="1" smtClean="0"/>
            <a:t>kesalahan</a:t>
          </a:r>
          <a:r>
            <a:rPr lang="en-US" b="1" dirty="0" smtClean="0"/>
            <a:t> </a:t>
          </a:r>
          <a:r>
            <a:rPr lang="en-US" b="1" dirty="0" err="1" smtClean="0"/>
            <a:t>atau</a:t>
          </a:r>
          <a:r>
            <a:rPr lang="en-US" b="1" dirty="0" smtClean="0"/>
            <a:t> </a:t>
          </a:r>
          <a:r>
            <a:rPr lang="en-US" b="1" dirty="0" err="1" smtClean="0"/>
            <a:t>kebenarannya</a:t>
          </a:r>
          <a:endParaRPr lang="en-US" b="1" dirty="0"/>
        </a:p>
      </dgm:t>
    </dgm:pt>
    <dgm:pt modelId="{D53CD6ED-008C-45BA-A544-D1FF1814CFFE}" type="parTrans" cxnId="{D590045B-86AF-4617-A37A-48C3D57EBD11}">
      <dgm:prSet/>
      <dgm:spPr/>
      <dgm:t>
        <a:bodyPr/>
        <a:lstStyle/>
        <a:p>
          <a:endParaRPr lang="en-US"/>
        </a:p>
      </dgm:t>
    </dgm:pt>
    <dgm:pt modelId="{996DE0F6-2E1B-41DC-8977-FB24C3C1833C}" type="sibTrans" cxnId="{D590045B-86AF-4617-A37A-48C3D57EBD11}">
      <dgm:prSet/>
      <dgm:spPr/>
      <dgm:t>
        <a:bodyPr/>
        <a:lstStyle/>
        <a:p>
          <a:endParaRPr lang="en-US"/>
        </a:p>
      </dgm:t>
    </dgm:pt>
    <dgm:pt modelId="{DC0F99A3-D3A3-4AF2-93D8-6860831C1E2B}">
      <dgm:prSet/>
      <dgm:spPr/>
      <dgm:t>
        <a:bodyPr/>
        <a:lstStyle/>
        <a:p>
          <a:r>
            <a:rPr lang="en-US" b="1" dirty="0" err="1" smtClean="0"/>
            <a:t>Informasi</a:t>
          </a:r>
          <a:r>
            <a:rPr lang="en-US" b="1" dirty="0" smtClean="0"/>
            <a:t> yang </a:t>
          </a:r>
          <a:r>
            <a:rPr lang="en-US" b="1" dirty="0" err="1" smtClean="0"/>
            <a:t>tepat</a:t>
          </a:r>
          <a:r>
            <a:rPr lang="en-US" b="1" dirty="0" smtClean="0"/>
            <a:t> </a:t>
          </a:r>
          <a:r>
            <a:rPr lang="en-US" b="1" dirty="0" err="1" smtClean="0"/>
            <a:t>waktu</a:t>
          </a:r>
          <a:r>
            <a:rPr lang="en-US" b="1" dirty="0" smtClean="0"/>
            <a:t> </a:t>
          </a:r>
          <a:r>
            <a:rPr lang="en-US" b="1" dirty="0" err="1" smtClean="0"/>
            <a:t>memiliki</a:t>
          </a:r>
          <a:r>
            <a:rPr lang="en-US" b="1" dirty="0" smtClean="0"/>
            <a:t> </a:t>
          </a:r>
          <a:r>
            <a:rPr lang="en-US" b="1" dirty="0" err="1" smtClean="0"/>
            <a:t>usia</a:t>
          </a:r>
          <a:r>
            <a:rPr lang="en-US" b="1" dirty="0" smtClean="0"/>
            <a:t> </a:t>
          </a:r>
          <a:r>
            <a:rPr lang="en-US" b="1" dirty="0" err="1" smtClean="0"/>
            <a:t>yg</a:t>
          </a:r>
          <a:r>
            <a:rPr lang="en-US" b="1" dirty="0" smtClean="0"/>
            <a:t> </a:t>
          </a:r>
          <a:r>
            <a:rPr lang="en-US" b="1" dirty="0" err="1" smtClean="0"/>
            <a:t>cocok</a:t>
          </a:r>
          <a:r>
            <a:rPr lang="en-US" b="1" dirty="0" smtClean="0"/>
            <a:t> </a:t>
          </a:r>
          <a:r>
            <a:rPr lang="en-US" b="1" dirty="0" err="1" smtClean="0"/>
            <a:t>dgn</a:t>
          </a:r>
          <a:r>
            <a:rPr lang="en-US" b="1" dirty="0" smtClean="0"/>
            <a:t> </a:t>
          </a:r>
          <a:r>
            <a:rPr lang="en-US" b="1" dirty="0" err="1" smtClean="0"/>
            <a:t>penggunaannya</a:t>
          </a:r>
          <a:endParaRPr lang="en-US" b="1" dirty="0"/>
        </a:p>
      </dgm:t>
    </dgm:pt>
    <dgm:pt modelId="{9DB7EBC4-3042-4541-B250-865E8646E887}" type="parTrans" cxnId="{B8AAD391-B951-4CB5-BF99-F0C7A88194DB}">
      <dgm:prSet/>
      <dgm:spPr/>
      <dgm:t>
        <a:bodyPr/>
        <a:lstStyle/>
        <a:p>
          <a:endParaRPr lang="en-US"/>
        </a:p>
      </dgm:t>
    </dgm:pt>
    <dgm:pt modelId="{D9C2A7A9-E060-4C64-B4F6-56C935AF9C8E}" type="sibTrans" cxnId="{B8AAD391-B951-4CB5-BF99-F0C7A88194DB}">
      <dgm:prSet/>
      <dgm:spPr/>
      <dgm:t>
        <a:bodyPr/>
        <a:lstStyle/>
        <a:p>
          <a:endParaRPr lang="en-US"/>
        </a:p>
      </dgm:t>
    </dgm:pt>
    <dgm:pt modelId="{4EEC66F0-C99C-4E47-969C-55CE89ADA73A}">
      <dgm:prSet/>
      <dgm:spPr/>
      <dgm:t>
        <a:bodyPr/>
        <a:lstStyle/>
        <a:p>
          <a:r>
            <a:rPr lang="en-US" b="1" dirty="0" err="1" smtClean="0"/>
            <a:t>Informasi</a:t>
          </a:r>
          <a:r>
            <a:rPr lang="en-US" b="1" dirty="0" smtClean="0"/>
            <a:t> yang </a:t>
          </a:r>
          <a:r>
            <a:rPr lang="en-US" b="1" dirty="0" err="1" smtClean="0"/>
            <a:t>teratur</a:t>
          </a:r>
          <a:r>
            <a:rPr lang="en-US" b="1" dirty="0" smtClean="0"/>
            <a:t> </a:t>
          </a:r>
          <a:r>
            <a:rPr lang="en-US" b="1" dirty="0" err="1" smtClean="0"/>
            <a:t>dapat</a:t>
          </a:r>
          <a:r>
            <a:rPr lang="en-US" b="1" dirty="0" smtClean="0"/>
            <a:t> </a:t>
          </a:r>
          <a:r>
            <a:rPr lang="en-US" b="1" dirty="0" err="1" smtClean="0"/>
            <a:t>memenuhi</a:t>
          </a:r>
          <a:r>
            <a:rPr lang="en-US" b="1" dirty="0" smtClean="0"/>
            <a:t> </a:t>
          </a:r>
          <a:r>
            <a:rPr lang="en-US" b="1" dirty="0" err="1" smtClean="0"/>
            <a:t>kebutuhan</a:t>
          </a:r>
          <a:r>
            <a:rPr lang="en-US" b="1" dirty="0" smtClean="0"/>
            <a:t> </a:t>
          </a:r>
          <a:r>
            <a:rPr lang="en-US" b="1" dirty="0" err="1" smtClean="0"/>
            <a:t>si</a:t>
          </a:r>
          <a:r>
            <a:rPr lang="en-US" b="1" dirty="0" smtClean="0"/>
            <a:t> </a:t>
          </a:r>
          <a:r>
            <a:rPr lang="en-US" b="1" dirty="0" err="1" smtClean="0"/>
            <a:t>pengambil</a:t>
          </a:r>
          <a:r>
            <a:rPr lang="en-US" b="1" dirty="0" smtClean="0"/>
            <a:t> </a:t>
          </a:r>
          <a:r>
            <a:rPr lang="en-US" b="1" dirty="0" err="1" smtClean="0"/>
            <a:t>keputusan</a:t>
          </a:r>
          <a:endParaRPr lang="en-US" b="1" dirty="0"/>
        </a:p>
      </dgm:t>
    </dgm:pt>
    <dgm:pt modelId="{58C92DEC-8941-4B21-9CB5-256B0A6F2864}" type="parTrans" cxnId="{11FB0CB1-7ED7-4295-8DD2-C1981F46D996}">
      <dgm:prSet/>
      <dgm:spPr/>
      <dgm:t>
        <a:bodyPr/>
        <a:lstStyle/>
        <a:p>
          <a:endParaRPr lang="en-US"/>
        </a:p>
      </dgm:t>
    </dgm:pt>
    <dgm:pt modelId="{79FF6A19-6A6D-4ED7-97C7-1BE2B32BE0C9}" type="sibTrans" cxnId="{11FB0CB1-7ED7-4295-8DD2-C1981F46D996}">
      <dgm:prSet/>
      <dgm:spPr/>
      <dgm:t>
        <a:bodyPr/>
        <a:lstStyle/>
        <a:p>
          <a:endParaRPr lang="en-US"/>
        </a:p>
      </dgm:t>
    </dgm:pt>
    <dgm:pt modelId="{33378862-DB81-4E81-BF25-349345D01BCE}">
      <dgm:prSet/>
      <dgm:spPr/>
      <dgm:t>
        <a:bodyPr/>
        <a:lstStyle/>
        <a:p>
          <a:r>
            <a:rPr lang="en-US" b="1" dirty="0" err="1" smtClean="0"/>
            <a:t>Informasi</a:t>
          </a:r>
          <a:r>
            <a:rPr lang="en-US" b="1" dirty="0" smtClean="0"/>
            <a:t> </a:t>
          </a:r>
          <a:r>
            <a:rPr lang="en-US" b="1" dirty="0" err="1" smtClean="0"/>
            <a:t>dapat</a:t>
          </a:r>
          <a:r>
            <a:rPr lang="en-US" b="1" dirty="0" smtClean="0"/>
            <a:t> </a:t>
          </a:r>
          <a:r>
            <a:rPr lang="en-US" b="1" dirty="0" err="1" smtClean="0"/>
            <a:t>diakses</a:t>
          </a:r>
          <a:r>
            <a:rPr lang="en-US" b="1" dirty="0" smtClean="0"/>
            <a:t> </a:t>
          </a:r>
          <a:r>
            <a:rPr lang="en-US" b="1" dirty="0" err="1" smtClean="0"/>
            <a:t>saat</a:t>
          </a:r>
          <a:r>
            <a:rPr lang="en-US" b="1" dirty="0" smtClean="0"/>
            <a:t> </a:t>
          </a:r>
          <a:r>
            <a:rPr lang="en-US" b="1" dirty="0" err="1" smtClean="0"/>
            <a:t>dibutuhkan</a:t>
          </a:r>
          <a:r>
            <a:rPr lang="en-US" b="1" dirty="0" smtClean="0"/>
            <a:t> </a:t>
          </a:r>
          <a:r>
            <a:rPr lang="en-US" b="1" dirty="0" err="1" smtClean="0"/>
            <a:t>untuk</a:t>
          </a:r>
          <a:r>
            <a:rPr lang="en-US" b="1" dirty="0" smtClean="0"/>
            <a:t> </a:t>
          </a:r>
          <a:r>
            <a:rPr lang="en-US" b="1" dirty="0" err="1" smtClean="0"/>
            <a:t>pengambilan</a:t>
          </a:r>
          <a:r>
            <a:rPr lang="en-US" b="1" dirty="0" smtClean="0"/>
            <a:t> </a:t>
          </a:r>
          <a:r>
            <a:rPr lang="en-US" b="1" dirty="0" err="1" smtClean="0"/>
            <a:t>keputusan</a:t>
          </a:r>
          <a:endParaRPr lang="en-US" b="1" dirty="0"/>
        </a:p>
      </dgm:t>
    </dgm:pt>
    <dgm:pt modelId="{F35874FF-CC47-40D1-BF28-94690911AEA9}" type="parTrans" cxnId="{B835A12E-290A-4386-B96A-512F459E95C6}">
      <dgm:prSet/>
      <dgm:spPr/>
      <dgm:t>
        <a:bodyPr/>
        <a:lstStyle/>
        <a:p>
          <a:endParaRPr lang="en-US"/>
        </a:p>
      </dgm:t>
    </dgm:pt>
    <dgm:pt modelId="{7BADCDAE-65A0-4298-A497-609C001BD4AE}" type="sibTrans" cxnId="{B835A12E-290A-4386-B96A-512F459E95C6}">
      <dgm:prSet/>
      <dgm:spPr/>
      <dgm:t>
        <a:bodyPr/>
        <a:lstStyle/>
        <a:p>
          <a:endParaRPr lang="en-US"/>
        </a:p>
      </dgm:t>
    </dgm:pt>
    <dgm:pt modelId="{4550AC58-DA83-48ED-A867-064EF0712C61}">
      <dgm:prSet/>
      <dgm:spPr/>
      <dgm:t>
        <a:bodyPr/>
        <a:lstStyle/>
        <a:p>
          <a:r>
            <a:rPr lang="en-US" b="1" dirty="0" err="1" smtClean="0"/>
            <a:t>Informasi</a:t>
          </a:r>
          <a:r>
            <a:rPr lang="en-US" b="1" dirty="0" smtClean="0"/>
            <a:t> </a:t>
          </a:r>
          <a:r>
            <a:rPr lang="en-US" b="1" dirty="0" err="1" smtClean="0"/>
            <a:t>Berguna</a:t>
          </a:r>
          <a:r>
            <a:rPr lang="en-US" b="1" dirty="0" smtClean="0"/>
            <a:t>  </a:t>
          </a:r>
          <a:r>
            <a:rPr lang="en-US" b="1" dirty="0" err="1" smtClean="0"/>
            <a:t>memiliki</a:t>
          </a:r>
          <a:r>
            <a:rPr lang="en-US" b="1" dirty="0" smtClean="0"/>
            <a:t> </a:t>
          </a:r>
          <a:r>
            <a:rPr lang="en-US" b="1" dirty="0" err="1" smtClean="0"/>
            <a:t>arti</a:t>
          </a:r>
          <a:r>
            <a:rPr lang="en-US" b="1" dirty="0" smtClean="0"/>
            <a:t> </a:t>
          </a:r>
          <a:r>
            <a:rPr lang="en-US" b="1" dirty="0" err="1" smtClean="0"/>
            <a:t>bagi</a:t>
          </a:r>
          <a:r>
            <a:rPr lang="en-US" b="1" dirty="0" smtClean="0"/>
            <a:t> yang </a:t>
          </a:r>
          <a:r>
            <a:rPr lang="en-US" b="1" dirty="0" err="1" smtClean="0"/>
            <a:t>menerimanya</a:t>
          </a:r>
          <a:endParaRPr lang="en-US" b="1" dirty="0"/>
        </a:p>
      </dgm:t>
    </dgm:pt>
    <dgm:pt modelId="{25C78368-D5FC-4932-91CF-98C34E194F2D}" type="parTrans" cxnId="{36615A5D-8F0C-4F5F-BB5C-0AD8AE94FE95}">
      <dgm:prSet/>
      <dgm:spPr/>
      <dgm:t>
        <a:bodyPr/>
        <a:lstStyle/>
        <a:p>
          <a:endParaRPr lang="en-US"/>
        </a:p>
      </dgm:t>
    </dgm:pt>
    <dgm:pt modelId="{DC1BAF6E-2478-4F7E-A798-A424AD3986D0}" type="sibTrans" cxnId="{36615A5D-8F0C-4F5F-BB5C-0AD8AE94FE95}">
      <dgm:prSet/>
      <dgm:spPr/>
      <dgm:t>
        <a:bodyPr/>
        <a:lstStyle/>
        <a:p>
          <a:endParaRPr lang="en-US"/>
        </a:p>
      </dgm:t>
    </dgm:pt>
    <dgm:pt modelId="{2968E6AC-DF07-40E3-ABC7-1D4D1C270A75}">
      <dgm:prSet/>
      <dgm:spPr/>
      <dgm:t>
        <a:bodyPr/>
        <a:lstStyle/>
        <a:p>
          <a:r>
            <a:rPr lang="en-US" b="1" dirty="0" err="1" smtClean="0"/>
            <a:t>Informasi</a:t>
          </a:r>
          <a:r>
            <a:rPr lang="en-US" b="1" dirty="0" smtClean="0"/>
            <a:t> yang </a:t>
          </a:r>
          <a:r>
            <a:rPr lang="en-US" b="1" dirty="0" err="1" smtClean="0"/>
            <a:t>efektif</a:t>
          </a:r>
          <a:r>
            <a:rPr lang="en-US" b="1" dirty="0" smtClean="0"/>
            <a:t> </a:t>
          </a:r>
          <a:r>
            <a:rPr lang="en-US" b="1" dirty="0" err="1" smtClean="0"/>
            <a:t>memberikan</a:t>
          </a:r>
          <a:r>
            <a:rPr lang="en-US" b="1" dirty="0" smtClean="0"/>
            <a:t> </a:t>
          </a:r>
          <a:r>
            <a:rPr lang="en-US" b="1" dirty="0" err="1" smtClean="0"/>
            <a:t>nilai</a:t>
          </a:r>
          <a:r>
            <a:rPr lang="en-US" b="1" dirty="0" smtClean="0"/>
            <a:t> yang </a:t>
          </a:r>
          <a:r>
            <a:rPr lang="en-US" b="1" dirty="0" err="1" smtClean="0"/>
            <a:t>lebih</a:t>
          </a:r>
          <a:r>
            <a:rPr lang="en-US" b="1" dirty="0" smtClean="0"/>
            <a:t> </a:t>
          </a:r>
          <a:r>
            <a:rPr lang="en-US" b="1" dirty="0" err="1" smtClean="0"/>
            <a:t>dari</a:t>
          </a:r>
          <a:r>
            <a:rPr lang="en-US" b="1" dirty="0" smtClean="0"/>
            <a:t> </a:t>
          </a:r>
          <a:r>
            <a:rPr lang="en-US" b="1" dirty="0" err="1" smtClean="0"/>
            <a:t>pada</a:t>
          </a:r>
          <a:r>
            <a:rPr lang="en-US" b="1" dirty="0" smtClean="0"/>
            <a:t> </a:t>
          </a:r>
          <a:r>
            <a:rPr lang="en-US" b="1" dirty="0" err="1" smtClean="0"/>
            <a:t>sisi</a:t>
          </a:r>
          <a:r>
            <a:rPr lang="en-US" b="1" dirty="0" smtClean="0"/>
            <a:t> </a:t>
          </a:r>
          <a:r>
            <a:rPr lang="en-US" b="1" dirty="0" err="1" smtClean="0"/>
            <a:t>biaya</a:t>
          </a:r>
          <a:endParaRPr lang="en-US" b="1" dirty="0"/>
        </a:p>
      </dgm:t>
    </dgm:pt>
    <dgm:pt modelId="{E450BBD8-D26E-4B97-8E31-50C02F71DF07}" type="parTrans" cxnId="{897C3E69-E3D4-483C-A208-6A6DC878E1B0}">
      <dgm:prSet/>
      <dgm:spPr/>
      <dgm:t>
        <a:bodyPr/>
        <a:lstStyle/>
        <a:p>
          <a:endParaRPr lang="en-US"/>
        </a:p>
      </dgm:t>
    </dgm:pt>
    <dgm:pt modelId="{C6EC6223-9214-42C0-A50A-1AB0DFE4D1BD}" type="sibTrans" cxnId="{897C3E69-E3D4-483C-A208-6A6DC878E1B0}">
      <dgm:prSet/>
      <dgm:spPr/>
      <dgm:t>
        <a:bodyPr/>
        <a:lstStyle/>
        <a:p>
          <a:endParaRPr lang="en-US"/>
        </a:p>
      </dgm:t>
    </dgm:pt>
    <dgm:pt modelId="{C8169252-B993-4EC3-BB31-B28FDB8D47C1}" type="pres">
      <dgm:prSet presAssocID="{A5A2685C-0C9E-4828-85BD-A4F06E9C5C4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C58405-BF53-4FCA-92C5-134C0A2D9DF7}" type="pres">
      <dgm:prSet presAssocID="{87E1FFA9-E4DA-49C9-9F88-E467CC931717}" presName="linNode" presStyleCnt="0"/>
      <dgm:spPr/>
      <dgm:t>
        <a:bodyPr/>
        <a:lstStyle/>
        <a:p>
          <a:endParaRPr lang="en-US"/>
        </a:p>
      </dgm:t>
    </dgm:pt>
    <dgm:pt modelId="{1EAAF62C-F59A-49E3-8E29-69EE55706CF3}" type="pres">
      <dgm:prSet presAssocID="{87E1FFA9-E4DA-49C9-9F88-E467CC931717}" presName="parentText" presStyleLbl="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32C5E0-8FF2-496C-892C-8551A512F234}" type="pres">
      <dgm:prSet presAssocID="{87E1FFA9-E4DA-49C9-9F88-E467CC931717}" presName="descendantText" presStyleLbl="alignAccFollow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5431C-4E91-44E8-A298-6A4681AEFAB0}" type="pres">
      <dgm:prSet presAssocID="{3ACD4CE0-8FFE-4C7A-834F-6283478F7C44}" presName="sp" presStyleCnt="0"/>
      <dgm:spPr/>
      <dgm:t>
        <a:bodyPr/>
        <a:lstStyle/>
        <a:p>
          <a:endParaRPr lang="en-US"/>
        </a:p>
      </dgm:t>
    </dgm:pt>
    <dgm:pt modelId="{3F57AA1A-0F1F-40AE-B5E5-CA21A0B76458}" type="pres">
      <dgm:prSet presAssocID="{FCAB8960-359A-4CE2-8AC4-6A3887A4B029}" presName="linNode" presStyleCnt="0"/>
      <dgm:spPr/>
      <dgm:t>
        <a:bodyPr/>
        <a:lstStyle/>
        <a:p>
          <a:endParaRPr lang="en-US"/>
        </a:p>
      </dgm:t>
    </dgm:pt>
    <dgm:pt modelId="{A18FF6BA-4C34-46CB-93A4-CEFED32F724E}" type="pres">
      <dgm:prSet presAssocID="{FCAB8960-359A-4CE2-8AC4-6A3887A4B029}" presName="parentText" presStyleLbl="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0AE57A-8E4A-4A25-A47B-3521D8D2DFBC}" type="pres">
      <dgm:prSet presAssocID="{FCAB8960-359A-4CE2-8AC4-6A3887A4B029}" presName="descendantText" presStyleLbl="alignAccFollow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9C1D2A-0C5B-4787-B20A-53D5DF0BC0CB}" type="pres">
      <dgm:prSet presAssocID="{5F88B648-461C-4A78-BEBE-7C1376463AF2}" presName="sp" presStyleCnt="0"/>
      <dgm:spPr/>
      <dgm:t>
        <a:bodyPr/>
        <a:lstStyle/>
        <a:p>
          <a:endParaRPr lang="en-US"/>
        </a:p>
      </dgm:t>
    </dgm:pt>
    <dgm:pt modelId="{B43A17D1-2EF9-4464-B817-CF6D1F3AC6DA}" type="pres">
      <dgm:prSet presAssocID="{EE6C098E-A038-46B9-9797-739A0077C792}" presName="linNode" presStyleCnt="0"/>
      <dgm:spPr/>
      <dgm:t>
        <a:bodyPr/>
        <a:lstStyle/>
        <a:p>
          <a:endParaRPr lang="en-US"/>
        </a:p>
      </dgm:t>
    </dgm:pt>
    <dgm:pt modelId="{220143E1-2739-428B-8A3D-A247E0D0868B}" type="pres">
      <dgm:prSet presAssocID="{EE6C098E-A038-46B9-9797-739A0077C792}" presName="parentText" presStyleLbl="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FFC4CC-3A48-4A1A-9303-6E89C073EDF2}" type="pres">
      <dgm:prSet presAssocID="{EE6C098E-A038-46B9-9797-739A0077C792}" presName="descendantText" presStyleLbl="alignAccFollow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F1F2C6-49FD-4CE6-B509-E98EEBAC8C4B}" type="pres">
      <dgm:prSet presAssocID="{DE513CA2-4C3C-4C21-97F1-915E3081F81D}" presName="sp" presStyleCnt="0"/>
      <dgm:spPr/>
      <dgm:t>
        <a:bodyPr/>
        <a:lstStyle/>
        <a:p>
          <a:endParaRPr lang="en-US"/>
        </a:p>
      </dgm:t>
    </dgm:pt>
    <dgm:pt modelId="{FFF98F24-DEEB-41E2-8544-35CD52BF90ED}" type="pres">
      <dgm:prSet presAssocID="{A8EE65FF-C80D-4E78-964B-FF58A46D2E07}" presName="linNode" presStyleCnt="0"/>
      <dgm:spPr/>
      <dgm:t>
        <a:bodyPr/>
        <a:lstStyle/>
        <a:p>
          <a:endParaRPr lang="en-US"/>
        </a:p>
      </dgm:t>
    </dgm:pt>
    <dgm:pt modelId="{E50EAB29-12BE-4D85-BCC1-E7CD56173DA4}" type="pres">
      <dgm:prSet presAssocID="{A8EE65FF-C80D-4E78-964B-FF58A46D2E07}" presName="parentText" presStyleLbl="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11E293-8B14-4B26-8BB6-EF0D5E7F6F94}" type="pres">
      <dgm:prSet presAssocID="{A8EE65FF-C80D-4E78-964B-FF58A46D2E07}" presName="descendantText" presStyleLbl="alignAccFollow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0C9DF9-4EB4-4893-AF5C-AC53A0048178}" type="pres">
      <dgm:prSet presAssocID="{1606FF44-5F09-4F9E-9864-AD6718CBB302}" presName="sp" presStyleCnt="0"/>
      <dgm:spPr/>
      <dgm:t>
        <a:bodyPr/>
        <a:lstStyle/>
        <a:p>
          <a:endParaRPr lang="en-US"/>
        </a:p>
      </dgm:t>
    </dgm:pt>
    <dgm:pt modelId="{39F8ECC0-65EA-4591-B876-E48830F0F740}" type="pres">
      <dgm:prSet presAssocID="{70834D4A-2D98-487B-8E14-B6A5E768B6DB}" presName="linNode" presStyleCnt="0"/>
      <dgm:spPr/>
      <dgm:t>
        <a:bodyPr/>
        <a:lstStyle/>
        <a:p>
          <a:endParaRPr lang="en-US"/>
        </a:p>
      </dgm:t>
    </dgm:pt>
    <dgm:pt modelId="{C16882A5-223D-419E-9889-0FAB512C4EBB}" type="pres">
      <dgm:prSet presAssocID="{70834D4A-2D98-487B-8E14-B6A5E768B6DB}" presName="parentText" presStyleLbl="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D86365-1F43-4246-B6BC-859A033E5794}" type="pres">
      <dgm:prSet presAssocID="{70834D4A-2D98-487B-8E14-B6A5E768B6DB}" presName="descendantText" presStyleLbl="alignAccFollow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BE0183-C4D3-440B-933F-5A3B4B5EAC6B}" type="pres">
      <dgm:prSet presAssocID="{CD6C716B-6ECD-4AD5-86B0-8DE387B1941B}" presName="sp" presStyleCnt="0"/>
      <dgm:spPr/>
      <dgm:t>
        <a:bodyPr/>
        <a:lstStyle/>
        <a:p>
          <a:endParaRPr lang="en-US"/>
        </a:p>
      </dgm:t>
    </dgm:pt>
    <dgm:pt modelId="{A70D752C-3D7D-4A42-BA34-020DDEF63AD6}" type="pres">
      <dgm:prSet presAssocID="{2F762E6D-4EFE-4AED-89A0-872845068E98}" presName="linNode" presStyleCnt="0"/>
      <dgm:spPr/>
      <dgm:t>
        <a:bodyPr/>
        <a:lstStyle/>
        <a:p>
          <a:endParaRPr lang="en-US"/>
        </a:p>
      </dgm:t>
    </dgm:pt>
    <dgm:pt modelId="{EE310F14-69FF-48D1-BAC9-BC9099B51F86}" type="pres">
      <dgm:prSet presAssocID="{2F762E6D-4EFE-4AED-89A0-872845068E98}" presName="parentText" presStyleLbl="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5FED30-6201-4FC8-8D76-43349796CEF3}" type="pres">
      <dgm:prSet presAssocID="{2F762E6D-4EFE-4AED-89A0-872845068E98}" presName="descendantText" presStyleLbl="alignAccFollow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9C9A4A-1CD9-48F4-B994-498E62793992}" type="pres">
      <dgm:prSet presAssocID="{6F66D96F-2C3B-48F6-87BC-20E27E181CB7}" presName="sp" presStyleCnt="0"/>
      <dgm:spPr/>
      <dgm:t>
        <a:bodyPr/>
        <a:lstStyle/>
        <a:p>
          <a:endParaRPr lang="en-US"/>
        </a:p>
      </dgm:t>
    </dgm:pt>
    <dgm:pt modelId="{BE575B25-6F38-4ECF-84CD-F5BC0A082DE0}" type="pres">
      <dgm:prSet presAssocID="{CAD8DB1A-764D-42A6-AE66-EFD852949F95}" presName="linNode" presStyleCnt="0"/>
      <dgm:spPr/>
      <dgm:t>
        <a:bodyPr/>
        <a:lstStyle/>
        <a:p>
          <a:endParaRPr lang="en-US"/>
        </a:p>
      </dgm:t>
    </dgm:pt>
    <dgm:pt modelId="{5F4099CB-FFA0-4196-A6B2-923C12F53B49}" type="pres">
      <dgm:prSet presAssocID="{CAD8DB1A-764D-42A6-AE66-EFD852949F95}" presName="parentText" presStyleLbl="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547FE8-AA1D-46A9-B057-F86F58B50B6F}" type="pres">
      <dgm:prSet presAssocID="{CAD8DB1A-764D-42A6-AE66-EFD852949F95}" presName="descendantText" presStyleLbl="alignAccFollow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CD0E3E-F223-441B-BCB4-F7152B5743B4}" type="presOf" srcId="{FCAB8960-359A-4CE2-8AC4-6A3887A4B029}" destId="{A18FF6BA-4C34-46CB-93A4-CEFED32F724E}" srcOrd="0" destOrd="0" presId="urn:microsoft.com/office/officeart/2005/8/layout/vList5"/>
    <dgm:cxn modelId="{6D42E188-8DAD-4B1C-B7AA-686D4AA6F765}" srcId="{A5A2685C-0C9E-4828-85BD-A4F06E9C5C4B}" destId="{2F762E6D-4EFE-4AED-89A0-872845068E98}" srcOrd="5" destOrd="0" parTransId="{7D4AB75A-EE0C-4D20-8D49-801DF8713707}" sibTransId="{6F66D96F-2C3B-48F6-87BC-20E27E181CB7}"/>
    <dgm:cxn modelId="{36615A5D-8F0C-4F5F-BB5C-0AD8AE94FE95}" srcId="{2F762E6D-4EFE-4AED-89A0-872845068E98}" destId="{4550AC58-DA83-48ED-A867-064EF0712C61}" srcOrd="0" destOrd="0" parTransId="{25C78368-D5FC-4932-91CF-98C34E194F2D}" sibTransId="{DC1BAF6E-2478-4F7E-A798-A424AD3986D0}"/>
    <dgm:cxn modelId="{769111E5-1945-4367-B687-B9D52FD2C6B1}" type="presOf" srcId="{2F762E6D-4EFE-4AED-89A0-872845068E98}" destId="{EE310F14-69FF-48D1-BAC9-BC9099B51F86}" srcOrd="0" destOrd="0" presId="urn:microsoft.com/office/officeart/2005/8/layout/vList5"/>
    <dgm:cxn modelId="{D22C979C-5912-4762-9BFA-4A0DBE29098B}" type="presOf" srcId="{A5A2685C-0C9E-4828-85BD-A4F06E9C5C4B}" destId="{C8169252-B993-4EC3-BB31-B28FDB8D47C1}" srcOrd="0" destOrd="0" presId="urn:microsoft.com/office/officeart/2005/8/layout/vList5"/>
    <dgm:cxn modelId="{7AD8B14D-40A2-4F09-80DB-3791CEFE88EF}" type="presOf" srcId="{70834D4A-2D98-487B-8E14-B6A5E768B6DB}" destId="{C16882A5-223D-419E-9889-0FAB512C4EBB}" srcOrd="0" destOrd="0" presId="urn:microsoft.com/office/officeart/2005/8/layout/vList5"/>
    <dgm:cxn modelId="{3862B40E-67A1-47BC-9EA9-CDD6127BF6E4}" type="presOf" srcId="{6D815093-1EF0-441A-8916-3AC880B0774B}" destId="{3B0AE57A-8E4A-4A25-A47B-3521D8D2DFBC}" srcOrd="0" destOrd="0" presId="urn:microsoft.com/office/officeart/2005/8/layout/vList5"/>
    <dgm:cxn modelId="{95487FAD-0DB4-4E94-AC56-222716CF5788}" type="presOf" srcId="{A8EE65FF-C80D-4E78-964B-FF58A46D2E07}" destId="{E50EAB29-12BE-4D85-BCC1-E7CD56173DA4}" srcOrd="0" destOrd="0" presId="urn:microsoft.com/office/officeart/2005/8/layout/vList5"/>
    <dgm:cxn modelId="{897C3E69-E3D4-483C-A208-6A6DC878E1B0}" srcId="{CAD8DB1A-764D-42A6-AE66-EFD852949F95}" destId="{2968E6AC-DF07-40E3-ABC7-1D4D1C270A75}" srcOrd="0" destOrd="0" parTransId="{E450BBD8-D26E-4B97-8E31-50C02F71DF07}" sibTransId="{C6EC6223-9214-42C0-A50A-1AB0DFE4D1BD}"/>
    <dgm:cxn modelId="{884D1FDA-B051-4557-8D72-9391462CD7AB}" type="presOf" srcId="{9A60C148-07EF-4E61-8B0E-CEA1B12603CB}" destId="{1E32C5E0-8FF2-496C-892C-8551A512F234}" srcOrd="0" destOrd="0" presId="urn:microsoft.com/office/officeart/2005/8/layout/vList5"/>
    <dgm:cxn modelId="{B2B59FCB-F546-4F00-B7C7-9B47DCA9874F}" srcId="{A5A2685C-0C9E-4828-85BD-A4F06E9C5C4B}" destId="{A8EE65FF-C80D-4E78-964B-FF58A46D2E07}" srcOrd="3" destOrd="0" parTransId="{13F6294E-60EB-455B-9CEE-57E11A5F1B2A}" sibTransId="{1606FF44-5F09-4F9E-9864-AD6718CBB302}"/>
    <dgm:cxn modelId="{04BC1869-4056-47D4-9D16-35DCAC5DDCC4}" type="presOf" srcId="{2968E6AC-DF07-40E3-ABC7-1D4D1C270A75}" destId="{DD547FE8-AA1D-46A9-B057-F86F58B50B6F}" srcOrd="0" destOrd="0" presId="urn:microsoft.com/office/officeart/2005/8/layout/vList5"/>
    <dgm:cxn modelId="{11FB0CB1-7ED7-4295-8DD2-C1981F46D996}" srcId="{A8EE65FF-C80D-4E78-964B-FF58A46D2E07}" destId="{4EEC66F0-C99C-4E47-969C-55CE89ADA73A}" srcOrd="0" destOrd="0" parTransId="{58C92DEC-8941-4B21-9CB5-256B0A6F2864}" sibTransId="{79FF6A19-6A6D-4ED7-97C7-1BE2B32BE0C9}"/>
    <dgm:cxn modelId="{6C4FACFB-CA51-4E3F-95D1-C1CF83391847}" srcId="{A5A2685C-0C9E-4828-85BD-A4F06E9C5C4B}" destId="{87E1FFA9-E4DA-49C9-9F88-E467CC931717}" srcOrd="0" destOrd="0" parTransId="{AA9562A3-A345-40A8-A405-7CDA2F4DD3C0}" sibTransId="{3ACD4CE0-8FFE-4C7A-834F-6283478F7C44}"/>
    <dgm:cxn modelId="{B8AAD391-B951-4CB5-BF99-F0C7A88194DB}" srcId="{EE6C098E-A038-46B9-9797-739A0077C792}" destId="{DC0F99A3-D3A3-4AF2-93D8-6860831C1E2B}" srcOrd="0" destOrd="0" parTransId="{9DB7EBC4-3042-4541-B250-865E8646E887}" sibTransId="{D9C2A7A9-E060-4C64-B4F6-56C935AF9C8E}"/>
    <dgm:cxn modelId="{E30A7A2C-28C1-4FD5-BC09-7ACC73F9C405}" type="presOf" srcId="{4EEC66F0-C99C-4E47-969C-55CE89ADA73A}" destId="{6711E293-8B14-4B26-8BB6-EF0D5E7F6F94}" srcOrd="0" destOrd="0" presId="urn:microsoft.com/office/officeart/2005/8/layout/vList5"/>
    <dgm:cxn modelId="{FF96AA37-AC22-4991-AD91-7AF6E7C0D099}" srcId="{A5A2685C-0C9E-4828-85BD-A4F06E9C5C4B}" destId="{EE6C098E-A038-46B9-9797-739A0077C792}" srcOrd="2" destOrd="0" parTransId="{F6C3FB30-E97D-4127-82D6-6E5B65F2E93F}" sibTransId="{DE513CA2-4C3C-4C21-97F1-915E3081F81D}"/>
    <dgm:cxn modelId="{C99D326C-DDCE-4B7F-9B24-4E0103A4D8DB}" type="presOf" srcId="{33378862-DB81-4E81-BF25-349345D01BCE}" destId="{A8D86365-1F43-4246-B6BC-859A033E5794}" srcOrd="0" destOrd="0" presId="urn:microsoft.com/office/officeart/2005/8/layout/vList5"/>
    <dgm:cxn modelId="{673CC386-DD82-4740-951D-B7B643D3B78F}" type="presOf" srcId="{4550AC58-DA83-48ED-A867-064EF0712C61}" destId="{565FED30-6201-4FC8-8D76-43349796CEF3}" srcOrd="0" destOrd="0" presId="urn:microsoft.com/office/officeart/2005/8/layout/vList5"/>
    <dgm:cxn modelId="{ACD0794E-F176-42B3-8AAD-84EBA8DA0AF1}" srcId="{A5A2685C-0C9E-4828-85BD-A4F06E9C5C4B}" destId="{FCAB8960-359A-4CE2-8AC4-6A3887A4B029}" srcOrd="1" destOrd="0" parTransId="{2177E9C8-D54B-4D18-823A-A102CA7B5766}" sibTransId="{5F88B648-461C-4A78-BEBE-7C1376463AF2}"/>
    <dgm:cxn modelId="{B835A12E-290A-4386-B96A-512F459E95C6}" srcId="{70834D4A-2D98-487B-8E14-B6A5E768B6DB}" destId="{33378862-DB81-4E81-BF25-349345D01BCE}" srcOrd="0" destOrd="0" parTransId="{F35874FF-CC47-40D1-BF28-94690911AEA9}" sibTransId="{7BADCDAE-65A0-4298-A497-609C001BD4AE}"/>
    <dgm:cxn modelId="{9B070F7D-DD62-4F41-AAB7-A1E0453695CD}" type="presOf" srcId="{DC0F99A3-D3A3-4AF2-93D8-6860831C1E2B}" destId="{9DFFC4CC-3A48-4A1A-9303-6E89C073EDF2}" srcOrd="0" destOrd="0" presId="urn:microsoft.com/office/officeart/2005/8/layout/vList5"/>
    <dgm:cxn modelId="{2C4C1C76-8371-42E7-9B05-B52E991731D0}" type="presOf" srcId="{87E1FFA9-E4DA-49C9-9F88-E467CC931717}" destId="{1EAAF62C-F59A-49E3-8E29-69EE55706CF3}" srcOrd="0" destOrd="0" presId="urn:microsoft.com/office/officeart/2005/8/layout/vList5"/>
    <dgm:cxn modelId="{D590045B-86AF-4617-A37A-48C3D57EBD11}" srcId="{FCAB8960-359A-4CE2-8AC4-6A3887A4B029}" destId="{6D815093-1EF0-441A-8916-3AC880B0774B}" srcOrd="0" destOrd="0" parTransId="{D53CD6ED-008C-45BA-A544-D1FF1814CFFE}" sibTransId="{996DE0F6-2E1B-41DC-8977-FB24C3C1833C}"/>
    <dgm:cxn modelId="{A10D8B6F-819D-4E89-B80E-767AB0DF39E6}" srcId="{A5A2685C-0C9E-4828-85BD-A4F06E9C5C4B}" destId="{70834D4A-2D98-487B-8E14-B6A5E768B6DB}" srcOrd="4" destOrd="0" parTransId="{09295A15-EB1E-4CF2-80AE-8B9E45226175}" sibTransId="{CD6C716B-6ECD-4AD5-86B0-8DE387B1941B}"/>
    <dgm:cxn modelId="{694E1EB8-80BF-4701-8247-3C110942EF6F}" srcId="{87E1FFA9-E4DA-49C9-9F88-E467CC931717}" destId="{9A60C148-07EF-4E61-8B0E-CEA1B12603CB}" srcOrd="0" destOrd="0" parTransId="{FE79F4B9-6F34-4E6D-81BE-383A525314AF}" sibTransId="{26AD58DC-2CFF-4D05-B5CC-6F6CC91F2881}"/>
    <dgm:cxn modelId="{F5B22349-6823-4462-B33A-885F0554239A}" srcId="{A5A2685C-0C9E-4828-85BD-A4F06E9C5C4B}" destId="{CAD8DB1A-764D-42A6-AE66-EFD852949F95}" srcOrd="6" destOrd="0" parTransId="{AB5EE180-17C8-4796-B15F-8ADFF7355B7B}" sibTransId="{B03213CA-EBC2-48D7-A776-5571A9D6FF6F}"/>
    <dgm:cxn modelId="{18218B79-87ED-4FBC-941E-CE36B4ED91C8}" type="presOf" srcId="{EE6C098E-A038-46B9-9797-739A0077C792}" destId="{220143E1-2739-428B-8A3D-A247E0D0868B}" srcOrd="0" destOrd="0" presId="urn:microsoft.com/office/officeart/2005/8/layout/vList5"/>
    <dgm:cxn modelId="{1B493CF9-EBAB-4E13-9ADE-AE4010831310}" type="presOf" srcId="{CAD8DB1A-764D-42A6-AE66-EFD852949F95}" destId="{5F4099CB-FFA0-4196-A6B2-923C12F53B49}" srcOrd="0" destOrd="0" presId="urn:microsoft.com/office/officeart/2005/8/layout/vList5"/>
    <dgm:cxn modelId="{E57E7D08-47A2-4960-B05E-E3D811C7D681}" type="presParOf" srcId="{C8169252-B993-4EC3-BB31-B28FDB8D47C1}" destId="{7CC58405-BF53-4FCA-92C5-134C0A2D9DF7}" srcOrd="0" destOrd="0" presId="urn:microsoft.com/office/officeart/2005/8/layout/vList5"/>
    <dgm:cxn modelId="{C0C3AC44-4750-4588-B005-AA3C7C3EF6AF}" type="presParOf" srcId="{7CC58405-BF53-4FCA-92C5-134C0A2D9DF7}" destId="{1EAAF62C-F59A-49E3-8E29-69EE55706CF3}" srcOrd="0" destOrd="0" presId="urn:microsoft.com/office/officeart/2005/8/layout/vList5"/>
    <dgm:cxn modelId="{C9D7955F-1B35-45AE-BDC4-E0A6FCF88297}" type="presParOf" srcId="{7CC58405-BF53-4FCA-92C5-134C0A2D9DF7}" destId="{1E32C5E0-8FF2-496C-892C-8551A512F234}" srcOrd="1" destOrd="0" presId="urn:microsoft.com/office/officeart/2005/8/layout/vList5"/>
    <dgm:cxn modelId="{FD622434-4AB4-4AD3-80BC-2E456AF716D1}" type="presParOf" srcId="{C8169252-B993-4EC3-BB31-B28FDB8D47C1}" destId="{A425431C-4E91-44E8-A298-6A4681AEFAB0}" srcOrd="1" destOrd="0" presId="urn:microsoft.com/office/officeart/2005/8/layout/vList5"/>
    <dgm:cxn modelId="{4623C5CF-5D24-43F1-9DD5-6B39EA954032}" type="presParOf" srcId="{C8169252-B993-4EC3-BB31-B28FDB8D47C1}" destId="{3F57AA1A-0F1F-40AE-B5E5-CA21A0B76458}" srcOrd="2" destOrd="0" presId="urn:microsoft.com/office/officeart/2005/8/layout/vList5"/>
    <dgm:cxn modelId="{A6791F8A-0DA3-4608-A34A-721232DC29FE}" type="presParOf" srcId="{3F57AA1A-0F1F-40AE-B5E5-CA21A0B76458}" destId="{A18FF6BA-4C34-46CB-93A4-CEFED32F724E}" srcOrd="0" destOrd="0" presId="urn:microsoft.com/office/officeart/2005/8/layout/vList5"/>
    <dgm:cxn modelId="{5DDD1885-2C04-4DBC-9D5F-72DEE8D9A7A1}" type="presParOf" srcId="{3F57AA1A-0F1F-40AE-B5E5-CA21A0B76458}" destId="{3B0AE57A-8E4A-4A25-A47B-3521D8D2DFBC}" srcOrd="1" destOrd="0" presId="urn:microsoft.com/office/officeart/2005/8/layout/vList5"/>
    <dgm:cxn modelId="{523E37DA-48CA-4E51-A8B6-33990381E5B1}" type="presParOf" srcId="{C8169252-B993-4EC3-BB31-B28FDB8D47C1}" destId="{599C1D2A-0C5B-4787-B20A-53D5DF0BC0CB}" srcOrd="3" destOrd="0" presId="urn:microsoft.com/office/officeart/2005/8/layout/vList5"/>
    <dgm:cxn modelId="{7EB9B0B9-0D04-4EE1-8676-0F7A5870080A}" type="presParOf" srcId="{C8169252-B993-4EC3-BB31-B28FDB8D47C1}" destId="{B43A17D1-2EF9-4464-B817-CF6D1F3AC6DA}" srcOrd="4" destOrd="0" presId="urn:microsoft.com/office/officeart/2005/8/layout/vList5"/>
    <dgm:cxn modelId="{3325C284-8F56-451B-99DA-EB2CA40F50BC}" type="presParOf" srcId="{B43A17D1-2EF9-4464-B817-CF6D1F3AC6DA}" destId="{220143E1-2739-428B-8A3D-A247E0D0868B}" srcOrd="0" destOrd="0" presId="urn:microsoft.com/office/officeart/2005/8/layout/vList5"/>
    <dgm:cxn modelId="{A144EC20-3935-459B-A926-742E8D00A3BA}" type="presParOf" srcId="{B43A17D1-2EF9-4464-B817-CF6D1F3AC6DA}" destId="{9DFFC4CC-3A48-4A1A-9303-6E89C073EDF2}" srcOrd="1" destOrd="0" presId="urn:microsoft.com/office/officeart/2005/8/layout/vList5"/>
    <dgm:cxn modelId="{D49E688A-D69C-49F3-9D89-1544EC821673}" type="presParOf" srcId="{C8169252-B993-4EC3-BB31-B28FDB8D47C1}" destId="{E4F1F2C6-49FD-4CE6-B509-E98EEBAC8C4B}" srcOrd="5" destOrd="0" presId="urn:microsoft.com/office/officeart/2005/8/layout/vList5"/>
    <dgm:cxn modelId="{D341BE11-3D53-49B8-B4C0-5F5787D391F7}" type="presParOf" srcId="{C8169252-B993-4EC3-BB31-B28FDB8D47C1}" destId="{FFF98F24-DEEB-41E2-8544-35CD52BF90ED}" srcOrd="6" destOrd="0" presId="urn:microsoft.com/office/officeart/2005/8/layout/vList5"/>
    <dgm:cxn modelId="{C6364CB4-A917-44C3-B962-10AB963374ED}" type="presParOf" srcId="{FFF98F24-DEEB-41E2-8544-35CD52BF90ED}" destId="{E50EAB29-12BE-4D85-BCC1-E7CD56173DA4}" srcOrd="0" destOrd="0" presId="urn:microsoft.com/office/officeart/2005/8/layout/vList5"/>
    <dgm:cxn modelId="{88695183-50B3-4325-8900-A77E653C738F}" type="presParOf" srcId="{FFF98F24-DEEB-41E2-8544-35CD52BF90ED}" destId="{6711E293-8B14-4B26-8BB6-EF0D5E7F6F94}" srcOrd="1" destOrd="0" presId="urn:microsoft.com/office/officeart/2005/8/layout/vList5"/>
    <dgm:cxn modelId="{8C4730ED-DD32-4F01-B663-2D68DD40F18E}" type="presParOf" srcId="{C8169252-B993-4EC3-BB31-B28FDB8D47C1}" destId="{DE0C9DF9-4EB4-4893-AF5C-AC53A0048178}" srcOrd="7" destOrd="0" presId="urn:microsoft.com/office/officeart/2005/8/layout/vList5"/>
    <dgm:cxn modelId="{DF54A594-1B96-4047-A281-39BA5AE19D96}" type="presParOf" srcId="{C8169252-B993-4EC3-BB31-B28FDB8D47C1}" destId="{39F8ECC0-65EA-4591-B876-E48830F0F740}" srcOrd="8" destOrd="0" presId="urn:microsoft.com/office/officeart/2005/8/layout/vList5"/>
    <dgm:cxn modelId="{2B938147-CB1B-45FA-9C93-DC247C585900}" type="presParOf" srcId="{39F8ECC0-65EA-4591-B876-E48830F0F740}" destId="{C16882A5-223D-419E-9889-0FAB512C4EBB}" srcOrd="0" destOrd="0" presId="urn:microsoft.com/office/officeart/2005/8/layout/vList5"/>
    <dgm:cxn modelId="{ED36A840-5191-4BFD-941D-2F65AACA69DA}" type="presParOf" srcId="{39F8ECC0-65EA-4591-B876-E48830F0F740}" destId="{A8D86365-1F43-4246-B6BC-859A033E5794}" srcOrd="1" destOrd="0" presId="urn:microsoft.com/office/officeart/2005/8/layout/vList5"/>
    <dgm:cxn modelId="{B350B65A-F44D-4E81-823C-D2BEFFF4AA20}" type="presParOf" srcId="{C8169252-B993-4EC3-BB31-B28FDB8D47C1}" destId="{C8BE0183-C4D3-440B-933F-5A3B4B5EAC6B}" srcOrd="9" destOrd="0" presId="urn:microsoft.com/office/officeart/2005/8/layout/vList5"/>
    <dgm:cxn modelId="{BF2BD0BB-0D74-43DD-98AA-0FAC7CB1BBCF}" type="presParOf" srcId="{C8169252-B993-4EC3-BB31-B28FDB8D47C1}" destId="{A70D752C-3D7D-4A42-BA34-020DDEF63AD6}" srcOrd="10" destOrd="0" presId="urn:microsoft.com/office/officeart/2005/8/layout/vList5"/>
    <dgm:cxn modelId="{F34B4A92-8E3B-4D55-BD35-BD7B6A1C6022}" type="presParOf" srcId="{A70D752C-3D7D-4A42-BA34-020DDEF63AD6}" destId="{EE310F14-69FF-48D1-BAC9-BC9099B51F86}" srcOrd="0" destOrd="0" presId="urn:microsoft.com/office/officeart/2005/8/layout/vList5"/>
    <dgm:cxn modelId="{B78278B1-7E5B-4B7C-9614-8AC2E21F9C8C}" type="presParOf" srcId="{A70D752C-3D7D-4A42-BA34-020DDEF63AD6}" destId="{565FED30-6201-4FC8-8D76-43349796CEF3}" srcOrd="1" destOrd="0" presId="urn:microsoft.com/office/officeart/2005/8/layout/vList5"/>
    <dgm:cxn modelId="{788D2ECD-505B-497F-AFDB-32216B36A24D}" type="presParOf" srcId="{C8169252-B993-4EC3-BB31-B28FDB8D47C1}" destId="{979C9A4A-1CD9-48F4-B994-498E62793992}" srcOrd="11" destOrd="0" presId="urn:microsoft.com/office/officeart/2005/8/layout/vList5"/>
    <dgm:cxn modelId="{1E8872B9-7E82-479D-BBA5-5B7A6B820FC4}" type="presParOf" srcId="{C8169252-B993-4EC3-BB31-B28FDB8D47C1}" destId="{BE575B25-6F38-4ECF-84CD-F5BC0A082DE0}" srcOrd="12" destOrd="0" presId="urn:microsoft.com/office/officeart/2005/8/layout/vList5"/>
    <dgm:cxn modelId="{14B6E2B7-FD44-494E-96E4-CE5511B1A579}" type="presParOf" srcId="{BE575B25-6F38-4ECF-84CD-F5BC0A082DE0}" destId="{5F4099CB-FFA0-4196-A6B2-923C12F53B49}" srcOrd="0" destOrd="0" presId="urn:microsoft.com/office/officeart/2005/8/layout/vList5"/>
    <dgm:cxn modelId="{996542C6-B99E-43B6-84D6-48B229C9039A}" type="presParOf" srcId="{BE575B25-6F38-4ECF-84CD-F5BC0A082DE0}" destId="{DD547FE8-AA1D-46A9-B057-F86F58B50B6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9EFFB0-E1EA-48D7-8100-86D906C7B408}" type="doc">
      <dgm:prSet loTypeId="urn:microsoft.com/office/officeart/2005/8/layout/vList5" loCatId="list" qsTypeId="urn:microsoft.com/office/officeart/2005/8/quickstyle/3d2" qsCatId="3D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A182E0E1-F062-4686-84C1-3BC0812606DA}">
      <dgm:prSet/>
      <dgm:spPr/>
      <dgm:t>
        <a:bodyPr/>
        <a:lstStyle/>
        <a:p>
          <a:pPr rtl="0"/>
          <a:r>
            <a:rPr lang="en-US" dirty="0" smtClean="0"/>
            <a:t>What is an input device?</a:t>
          </a:r>
          <a:endParaRPr lang="en-US" dirty="0"/>
        </a:p>
      </dgm:t>
    </dgm:pt>
    <dgm:pt modelId="{05FC7AFD-4404-4821-B650-4858B049064D}" type="parTrans" cxnId="{24F2E232-6D7D-494F-9D8F-CA985076D63E}">
      <dgm:prSet/>
      <dgm:spPr/>
      <dgm:t>
        <a:bodyPr/>
        <a:lstStyle/>
        <a:p>
          <a:endParaRPr lang="en-US"/>
        </a:p>
      </dgm:t>
    </dgm:pt>
    <dgm:pt modelId="{1E5A45AE-34F3-432E-8120-B413A5F22C9B}" type="sibTrans" cxnId="{24F2E232-6D7D-494F-9D8F-CA985076D63E}">
      <dgm:prSet/>
      <dgm:spPr/>
      <dgm:t>
        <a:bodyPr/>
        <a:lstStyle/>
        <a:p>
          <a:endParaRPr lang="en-US"/>
        </a:p>
      </dgm:t>
    </dgm:pt>
    <dgm:pt modelId="{3BD77C72-7859-450F-8B09-1DDB3403DBB7}">
      <dgm:prSet/>
      <dgm:spPr/>
      <dgm:t>
        <a:bodyPr/>
        <a:lstStyle/>
        <a:p>
          <a:pPr rtl="0"/>
          <a:r>
            <a:rPr kumimoji="1" lang="en-US" smtClean="0"/>
            <a:t>Hardware used to enter data and instructions</a:t>
          </a:r>
          <a:endParaRPr lang="en-US"/>
        </a:p>
      </dgm:t>
    </dgm:pt>
    <dgm:pt modelId="{9A83A3F5-6C60-478B-8DA7-B611522D134E}" type="parTrans" cxnId="{52B18CF8-F740-454D-B2C2-E69C66873005}">
      <dgm:prSet/>
      <dgm:spPr/>
      <dgm:t>
        <a:bodyPr/>
        <a:lstStyle/>
        <a:p>
          <a:endParaRPr lang="en-US"/>
        </a:p>
      </dgm:t>
    </dgm:pt>
    <dgm:pt modelId="{4DC6A06D-93C1-4AB4-A2DA-650C637B7766}" type="sibTrans" cxnId="{52B18CF8-F740-454D-B2C2-E69C66873005}">
      <dgm:prSet/>
      <dgm:spPr/>
      <dgm:t>
        <a:bodyPr/>
        <a:lstStyle/>
        <a:p>
          <a:endParaRPr lang="en-US"/>
        </a:p>
      </dgm:t>
    </dgm:pt>
    <dgm:pt modelId="{4F1668FF-5A05-4625-AD94-5A5C4BB08F2E}">
      <dgm:prSet/>
      <dgm:spPr/>
      <dgm:t>
        <a:bodyPr/>
        <a:lstStyle/>
        <a:p>
          <a:pPr rtl="0"/>
          <a:r>
            <a:rPr lang="en-US" smtClean="0"/>
            <a:t>What is an output device?</a:t>
          </a:r>
          <a:endParaRPr lang="en-US"/>
        </a:p>
      </dgm:t>
    </dgm:pt>
    <dgm:pt modelId="{BE06CA79-EEDD-430C-9C59-D8C0B9E97323}" type="parTrans" cxnId="{BD7B4011-E873-4CFC-86D0-0742DC1831AB}">
      <dgm:prSet/>
      <dgm:spPr/>
      <dgm:t>
        <a:bodyPr/>
        <a:lstStyle/>
        <a:p>
          <a:endParaRPr lang="en-US"/>
        </a:p>
      </dgm:t>
    </dgm:pt>
    <dgm:pt modelId="{F16944E6-09B9-4B3D-AC61-9FE7F36379E7}" type="sibTrans" cxnId="{BD7B4011-E873-4CFC-86D0-0742DC1831AB}">
      <dgm:prSet/>
      <dgm:spPr/>
      <dgm:t>
        <a:bodyPr/>
        <a:lstStyle/>
        <a:p>
          <a:endParaRPr lang="en-US"/>
        </a:p>
      </dgm:t>
    </dgm:pt>
    <dgm:pt modelId="{665749DE-FCC0-4AB1-9859-40855028F89B}">
      <dgm:prSet/>
      <dgm:spPr/>
      <dgm:t>
        <a:bodyPr/>
        <a:lstStyle/>
        <a:p>
          <a:pPr rtl="0"/>
          <a:r>
            <a:rPr kumimoji="1" lang="en-US" smtClean="0"/>
            <a:t>Hardware that conveys information to one or more people</a:t>
          </a:r>
          <a:endParaRPr lang="en-US"/>
        </a:p>
      </dgm:t>
    </dgm:pt>
    <dgm:pt modelId="{F7C5E394-A7F9-47A0-8CB4-3024D8D9E1D0}" type="parTrans" cxnId="{C659387E-3FC0-425F-BE85-7EF3B458BAD9}">
      <dgm:prSet/>
      <dgm:spPr/>
      <dgm:t>
        <a:bodyPr/>
        <a:lstStyle/>
        <a:p>
          <a:endParaRPr lang="en-US"/>
        </a:p>
      </dgm:t>
    </dgm:pt>
    <dgm:pt modelId="{A9EFEA89-B311-4A31-B482-8C8E6893FD7F}" type="sibTrans" cxnId="{C659387E-3FC0-425F-BE85-7EF3B458BAD9}">
      <dgm:prSet/>
      <dgm:spPr/>
      <dgm:t>
        <a:bodyPr/>
        <a:lstStyle/>
        <a:p>
          <a:endParaRPr lang="en-US"/>
        </a:p>
      </dgm:t>
    </dgm:pt>
    <dgm:pt modelId="{E74C84A4-BB56-4981-8966-0A49D8D129B9}">
      <dgm:prSet/>
      <dgm:spPr/>
      <dgm:t>
        <a:bodyPr/>
        <a:lstStyle/>
        <a:p>
          <a:pPr rtl="0"/>
          <a:r>
            <a:rPr lang="en-US" smtClean="0"/>
            <a:t>What is the system unit?</a:t>
          </a:r>
          <a:endParaRPr lang="en-US"/>
        </a:p>
      </dgm:t>
    </dgm:pt>
    <dgm:pt modelId="{1593ECC0-F1D0-436D-9373-C1358531F264}" type="parTrans" cxnId="{684C2BCD-6777-4A91-A1A1-1C4E1F0EC63A}">
      <dgm:prSet/>
      <dgm:spPr/>
      <dgm:t>
        <a:bodyPr/>
        <a:lstStyle/>
        <a:p>
          <a:endParaRPr lang="en-US"/>
        </a:p>
      </dgm:t>
    </dgm:pt>
    <dgm:pt modelId="{3F2F8C55-06D1-4A0A-8167-515F2FD1F835}" type="sibTrans" cxnId="{684C2BCD-6777-4A91-A1A1-1C4E1F0EC63A}">
      <dgm:prSet/>
      <dgm:spPr/>
      <dgm:t>
        <a:bodyPr/>
        <a:lstStyle/>
        <a:p>
          <a:endParaRPr lang="en-US"/>
        </a:p>
      </dgm:t>
    </dgm:pt>
    <dgm:pt modelId="{28760CD9-8C9E-4158-864C-CA825DC19A8C}">
      <dgm:prSet/>
      <dgm:spPr/>
      <dgm:t>
        <a:bodyPr/>
        <a:lstStyle/>
        <a:p>
          <a:pPr rtl="0"/>
          <a:r>
            <a:rPr kumimoji="1" lang="en-US" smtClean="0"/>
            <a:t>Case that contains  the electronic components of the computer that are used to process data</a:t>
          </a:r>
          <a:endParaRPr lang="en-US"/>
        </a:p>
      </dgm:t>
    </dgm:pt>
    <dgm:pt modelId="{FFC2EFA0-2670-4DF6-895B-F24F32BDC411}" type="parTrans" cxnId="{903A848E-C788-4D49-855E-F4F853010EFC}">
      <dgm:prSet/>
      <dgm:spPr/>
      <dgm:t>
        <a:bodyPr/>
        <a:lstStyle/>
        <a:p>
          <a:endParaRPr lang="en-US"/>
        </a:p>
      </dgm:t>
    </dgm:pt>
    <dgm:pt modelId="{CF2139E5-77BD-48C7-9392-514DB7492DC3}" type="sibTrans" cxnId="{903A848E-C788-4D49-855E-F4F853010EFC}">
      <dgm:prSet/>
      <dgm:spPr/>
      <dgm:t>
        <a:bodyPr/>
        <a:lstStyle/>
        <a:p>
          <a:endParaRPr lang="en-US"/>
        </a:p>
      </dgm:t>
    </dgm:pt>
    <dgm:pt modelId="{0E299FFE-12D9-4FEB-B0F2-D92207F987B9}" type="pres">
      <dgm:prSet presAssocID="{4E9EFFB0-E1EA-48D7-8100-86D906C7B40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B907F3-35FB-458A-9BB6-BF7DADB0FC1A}" type="pres">
      <dgm:prSet presAssocID="{A182E0E1-F062-4686-84C1-3BC0812606DA}" presName="linNode" presStyleCnt="0"/>
      <dgm:spPr/>
      <dgm:t>
        <a:bodyPr/>
        <a:lstStyle/>
        <a:p>
          <a:endParaRPr lang="en-US"/>
        </a:p>
      </dgm:t>
    </dgm:pt>
    <dgm:pt modelId="{8FC72B81-0FA0-4FDC-8921-D79EF2DD2775}" type="pres">
      <dgm:prSet presAssocID="{A182E0E1-F062-4686-84C1-3BC0812606DA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789DE6-B989-4DDD-9A52-A8C06177C8F9}" type="pres">
      <dgm:prSet presAssocID="{A182E0E1-F062-4686-84C1-3BC0812606DA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064147-5EDD-45A5-9610-ABDB3A5821C2}" type="pres">
      <dgm:prSet presAssocID="{1E5A45AE-34F3-432E-8120-B413A5F22C9B}" presName="sp" presStyleCnt="0"/>
      <dgm:spPr/>
      <dgm:t>
        <a:bodyPr/>
        <a:lstStyle/>
        <a:p>
          <a:endParaRPr lang="en-US"/>
        </a:p>
      </dgm:t>
    </dgm:pt>
    <dgm:pt modelId="{758D3524-3170-4E6F-9082-C8DDF91D5AC3}" type="pres">
      <dgm:prSet presAssocID="{4F1668FF-5A05-4625-AD94-5A5C4BB08F2E}" presName="linNode" presStyleCnt="0"/>
      <dgm:spPr/>
      <dgm:t>
        <a:bodyPr/>
        <a:lstStyle/>
        <a:p>
          <a:endParaRPr lang="en-US"/>
        </a:p>
      </dgm:t>
    </dgm:pt>
    <dgm:pt modelId="{0250112C-F1E4-4875-9A11-7E0A3FC45813}" type="pres">
      <dgm:prSet presAssocID="{4F1668FF-5A05-4625-AD94-5A5C4BB08F2E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C0E67A-3B6F-40DA-BF7A-E1BDA0A8EC1E}" type="pres">
      <dgm:prSet presAssocID="{4F1668FF-5A05-4625-AD94-5A5C4BB08F2E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634BE7-E46C-422E-9A2E-B377DD3DC07E}" type="pres">
      <dgm:prSet presAssocID="{F16944E6-09B9-4B3D-AC61-9FE7F36379E7}" presName="sp" presStyleCnt="0"/>
      <dgm:spPr/>
      <dgm:t>
        <a:bodyPr/>
        <a:lstStyle/>
        <a:p>
          <a:endParaRPr lang="en-US"/>
        </a:p>
      </dgm:t>
    </dgm:pt>
    <dgm:pt modelId="{0B75F473-9C50-4D5D-A76D-A31CB6569728}" type="pres">
      <dgm:prSet presAssocID="{E74C84A4-BB56-4981-8966-0A49D8D129B9}" presName="linNode" presStyleCnt="0"/>
      <dgm:spPr/>
      <dgm:t>
        <a:bodyPr/>
        <a:lstStyle/>
        <a:p>
          <a:endParaRPr lang="en-US"/>
        </a:p>
      </dgm:t>
    </dgm:pt>
    <dgm:pt modelId="{650E420B-BC5A-4B2C-881B-10329226B03A}" type="pres">
      <dgm:prSet presAssocID="{E74C84A4-BB56-4981-8966-0A49D8D129B9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98C8FB-A4E7-40C6-8138-FF5A921BEF88}" type="pres">
      <dgm:prSet presAssocID="{E74C84A4-BB56-4981-8966-0A49D8D129B9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004EE4A-C31B-44EC-A75D-7683AF185BC8}" type="presOf" srcId="{A182E0E1-F062-4686-84C1-3BC0812606DA}" destId="{8FC72B81-0FA0-4FDC-8921-D79EF2DD2775}" srcOrd="0" destOrd="0" presId="urn:microsoft.com/office/officeart/2005/8/layout/vList5"/>
    <dgm:cxn modelId="{1594B1C8-C8F5-4834-A9A6-BDA17785C9FC}" type="presOf" srcId="{665749DE-FCC0-4AB1-9859-40855028F89B}" destId="{A2C0E67A-3B6F-40DA-BF7A-E1BDA0A8EC1E}" srcOrd="0" destOrd="0" presId="urn:microsoft.com/office/officeart/2005/8/layout/vList5"/>
    <dgm:cxn modelId="{AF67F96C-5BB3-4F4B-AC51-D5F5ACA298F8}" type="presOf" srcId="{E74C84A4-BB56-4981-8966-0A49D8D129B9}" destId="{650E420B-BC5A-4B2C-881B-10329226B03A}" srcOrd="0" destOrd="0" presId="urn:microsoft.com/office/officeart/2005/8/layout/vList5"/>
    <dgm:cxn modelId="{903A848E-C788-4D49-855E-F4F853010EFC}" srcId="{E74C84A4-BB56-4981-8966-0A49D8D129B9}" destId="{28760CD9-8C9E-4158-864C-CA825DC19A8C}" srcOrd="0" destOrd="0" parTransId="{FFC2EFA0-2670-4DF6-895B-F24F32BDC411}" sibTransId="{CF2139E5-77BD-48C7-9392-514DB7492DC3}"/>
    <dgm:cxn modelId="{684C2BCD-6777-4A91-A1A1-1C4E1F0EC63A}" srcId="{4E9EFFB0-E1EA-48D7-8100-86D906C7B408}" destId="{E74C84A4-BB56-4981-8966-0A49D8D129B9}" srcOrd="2" destOrd="0" parTransId="{1593ECC0-F1D0-436D-9373-C1358531F264}" sibTransId="{3F2F8C55-06D1-4A0A-8167-515F2FD1F835}"/>
    <dgm:cxn modelId="{24F2E232-6D7D-494F-9D8F-CA985076D63E}" srcId="{4E9EFFB0-E1EA-48D7-8100-86D906C7B408}" destId="{A182E0E1-F062-4686-84C1-3BC0812606DA}" srcOrd="0" destOrd="0" parTransId="{05FC7AFD-4404-4821-B650-4858B049064D}" sibTransId="{1E5A45AE-34F3-432E-8120-B413A5F22C9B}"/>
    <dgm:cxn modelId="{66CD0E7B-2786-45B4-8A36-C3838D6FBD4D}" type="presOf" srcId="{28760CD9-8C9E-4158-864C-CA825DC19A8C}" destId="{F398C8FB-A4E7-40C6-8138-FF5A921BEF88}" srcOrd="0" destOrd="0" presId="urn:microsoft.com/office/officeart/2005/8/layout/vList5"/>
    <dgm:cxn modelId="{7ECB4531-0B7C-416E-8F7B-E654EFB36F22}" type="presOf" srcId="{4E9EFFB0-E1EA-48D7-8100-86D906C7B408}" destId="{0E299FFE-12D9-4FEB-B0F2-D92207F987B9}" srcOrd="0" destOrd="0" presId="urn:microsoft.com/office/officeart/2005/8/layout/vList5"/>
    <dgm:cxn modelId="{C659387E-3FC0-425F-BE85-7EF3B458BAD9}" srcId="{4F1668FF-5A05-4625-AD94-5A5C4BB08F2E}" destId="{665749DE-FCC0-4AB1-9859-40855028F89B}" srcOrd="0" destOrd="0" parTransId="{F7C5E394-A7F9-47A0-8CB4-3024D8D9E1D0}" sibTransId="{A9EFEA89-B311-4A31-B482-8C8E6893FD7F}"/>
    <dgm:cxn modelId="{52B18CF8-F740-454D-B2C2-E69C66873005}" srcId="{A182E0E1-F062-4686-84C1-3BC0812606DA}" destId="{3BD77C72-7859-450F-8B09-1DDB3403DBB7}" srcOrd="0" destOrd="0" parTransId="{9A83A3F5-6C60-478B-8DA7-B611522D134E}" sibTransId="{4DC6A06D-93C1-4AB4-A2DA-650C637B7766}"/>
    <dgm:cxn modelId="{36E398B1-E75B-45EB-8503-78EDC76751A2}" type="presOf" srcId="{3BD77C72-7859-450F-8B09-1DDB3403DBB7}" destId="{C7789DE6-B989-4DDD-9A52-A8C06177C8F9}" srcOrd="0" destOrd="0" presId="urn:microsoft.com/office/officeart/2005/8/layout/vList5"/>
    <dgm:cxn modelId="{98475FD8-0765-4AB6-9FBB-378AFD0B7B29}" type="presOf" srcId="{4F1668FF-5A05-4625-AD94-5A5C4BB08F2E}" destId="{0250112C-F1E4-4875-9A11-7E0A3FC45813}" srcOrd="0" destOrd="0" presId="urn:microsoft.com/office/officeart/2005/8/layout/vList5"/>
    <dgm:cxn modelId="{BD7B4011-E873-4CFC-86D0-0742DC1831AB}" srcId="{4E9EFFB0-E1EA-48D7-8100-86D906C7B408}" destId="{4F1668FF-5A05-4625-AD94-5A5C4BB08F2E}" srcOrd="1" destOrd="0" parTransId="{BE06CA79-EEDD-430C-9C59-D8C0B9E97323}" sibTransId="{F16944E6-09B9-4B3D-AC61-9FE7F36379E7}"/>
    <dgm:cxn modelId="{FEC90775-41E3-4FA2-AD53-5233D14336F3}" type="presParOf" srcId="{0E299FFE-12D9-4FEB-B0F2-D92207F987B9}" destId="{C5B907F3-35FB-458A-9BB6-BF7DADB0FC1A}" srcOrd="0" destOrd="0" presId="urn:microsoft.com/office/officeart/2005/8/layout/vList5"/>
    <dgm:cxn modelId="{BB84F331-C636-46ED-992F-527402DB4F4C}" type="presParOf" srcId="{C5B907F3-35FB-458A-9BB6-BF7DADB0FC1A}" destId="{8FC72B81-0FA0-4FDC-8921-D79EF2DD2775}" srcOrd="0" destOrd="0" presId="urn:microsoft.com/office/officeart/2005/8/layout/vList5"/>
    <dgm:cxn modelId="{D5616DCE-A1B5-4E36-91DA-3F86DC4676A5}" type="presParOf" srcId="{C5B907F3-35FB-458A-9BB6-BF7DADB0FC1A}" destId="{C7789DE6-B989-4DDD-9A52-A8C06177C8F9}" srcOrd="1" destOrd="0" presId="urn:microsoft.com/office/officeart/2005/8/layout/vList5"/>
    <dgm:cxn modelId="{E3D838C1-1B83-4F76-8074-F77A3C0F97A5}" type="presParOf" srcId="{0E299FFE-12D9-4FEB-B0F2-D92207F987B9}" destId="{B4064147-5EDD-45A5-9610-ABDB3A5821C2}" srcOrd="1" destOrd="0" presId="urn:microsoft.com/office/officeart/2005/8/layout/vList5"/>
    <dgm:cxn modelId="{F30999E7-73A3-4F75-8078-4C96750F3147}" type="presParOf" srcId="{0E299FFE-12D9-4FEB-B0F2-D92207F987B9}" destId="{758D3524-3170-4E6F-9082-C8DDF91D5AC3}" srcOrd="2" destOrd="0" presId="urn:microsoft.com/office/officeart/2005/8/layout/vList5"/>
    <dgm:cxn modelId="{41BBBB4D-14C2-4F94-AAA6-E7A119846C79}" type="presParOf" srcId="{758D3524-3170-4E6F-9082-C8DDF91D5AC3}" destId="{0250112C-F1E4-4875-9A11-7E0A3FC45813}" srcOrd="0" destOrd="0" presId="urn:microsoft.com/office/officeart/2005/8/layout/vList5"/>
    <dgm:cxn modelId="{3F11AC97-D494-4123-8540-E4A6F9ECCE8A}" type="presParOf" srcId="{758D3524-3170-4E6F-9082-C8DDF91D5AC3}" destId="{A2C0E67A-3B6F-40DA-BF7A-E1BDA0A8EC1E}" srcOrd="1" destOrd="0" presId="urn:microsoft.com/office/officeart/2005/8/layout/vList5"/>
    <dgm:cxn modelId="{916026C3-4046-4B77-81D6-EA825D3C2E1F}" type="presParOf" srcId="{0E299FFE-12D9-4FEB-B0F2-D92207F987B9}" destId="{1D634BE7-E46C-422E-9A2E-B377DD3DC07E}" srcOrd="3" destOrd="0" presId="urn:microsoft.com/office/officeart/2005/8/layout/vList5"/>
    <dgm:cxn modelId="{BD9B1F04-EAF4-4529-98C8-F2FE682EB603}" type="presParOf" srcId="{0E299FFE-12D9-4FEB-B0F2-D92207F987B9}" destId="{0B75F473-9C50-4D5D-A76D-A31CB6569728}" srcOrd="4" destOrd="0" presId="urn:microsoft.com/office/officeart/2005/8/layout/vList5"/>
    <dgm:cxn modelId="{DDC2D544-37C8-4A0E-9F79-A0342AE224FB}" type="presParOf" srcId="{0B75F473-9C50-4D5D-A76D-A31CB6569728}" destId="{650E420B-BC5A-4B2C-881B-10329226B03A}" srcOrd="0" destOrd="0" presId="urn:microsoft.com/office/officeart/2005/8/layout/vList5"/>
    <dgm:cxn modelId="{341257E2-497E-4323-8D4B-832214C81B64}" type="presParOf" srcId="{0B75F473-9C50-4D5D-A76D-A31CB6569728}" destId="{F398C8FB-A4E7-40C6-8138-FF5A921BEF8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38972B-DEF7-40B3-A26C-0842018F6797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DF95CE0-2266-4604-A7A8-D954BEF04824}">
      <dgm:prSet/>
      <dgm:spPr/>
      <dgm:t>
        <a:bodyPr/>
        <a:lstStyle/>
        <a:p>
          <a:pPr rtl="0"/>
          <a:r>
            <a:rPr lang="en-US" dirty="0" smtClean="0"/>
            <a:t>Holds data, instructions, and information </a:t>
          </a:r>
          <a:br>
            <a:rPr lang="en-US" dirty="0" smtClean="0"/>
          </a:br>
          <a:r>
            <a:rPr lang="en-US" dirty="0" smtClean="0"/>
            <a:t>for future use</a:t>
          </a:r>
          <a:endParaRPr lang="en-US" dirty="0"/>
        </a:p>
      </dgm:t>
    </dgm:pt>
    <dgm:pt modelId="{1A39C924-8F1B-4DD3-9996-2C24EE8C2DF3}" type="parTrans" cxnId="{9F99D630-CBB9-4A1C-B014-9B29DE04C3F6}">
      <dgm:prSet/>
      <dgm:spPr/>
      <dgm:t>
        <a:bodyPr/>
        <a:lstStyle/>
        <a:p>
          <a:endParaRPr lang="en-US"/>
        </a:p>
      </dgm:t>
    </dgm:pt>
    <dgm:pt modelId="{CB94E902-CEB2-4F6E-9C90-D8F41423D07E}" type="sibTrans" cxnId="{9F99D630-CBB9-4A1C-B014-9B29DE04C3F6}">
      <dgm:prSet/>
      <dgm:spPr/>
      <dgm:t>
        <a:bodyPr/>
        <a:lstStyle/>
        <a:p>
          <a:endParaRPr lang="en-US"/>
        </a:p>
      </dgm:t>
    </dgm:pt>
    <dgm:pt modelId="{E518D54E-7E90-4E69-8B88-3DC36C164F68}">
      <dgm:prSet/>
      <dgm:spPr/>
      <dgm:t>
        <a:bodyPr/>
        <a:lstStyle/>
        <a:p>
          <a:pPr rtl="0"/>
          <a:r>
            <a:rPr lang="en-US" smtClean="0"/>
            <a:t>Storage Media </a:t>
          </a:r>
          <a:endParaRPr lang="en-US"/>
        </a:p>
      </dgm:t>
    </dgm:pt>
    <dgm:pt modelId="{42636B65-DDBF-4F98-85DC-7DF8C2F94944}" type="parTrans" cxnId="{E12759BF-A703-464B-9902-0FCF7100C3E4}">
      <dgm:prSet/>
      <dgm:spPr/>
      <dgm:t>
        <a:bodyPr/>
        <a:lstStyle/>
        <a:p>
          <a:endParaRPr lang="en-US"/>
        </a:p>
      </dgm:t>
    </dgm:pt>
    <dgm:pt modelId="{504AF9C9-C779-45F4-8683-E6807946D7CB}" type="sibTrans" cxnId="{E12759BF-A703-464B-9902-0FCF7100C3E4}">
      <dgm:prSet/>
      <dgm:spPr/>
      <dgm:t>
        <a:bodyPr/>
        <a:lstStyle/>
        <a:p>
          <a:endParaRPr lang="en-US"/>
        </a:p>
      </dgm:t>
    </dgm:pt>
    <dgm:pt modelId="{8E2E984B-C7E7-4FBD-A889-C12D1A29EE6A}">
      <dgm:prSet/>
      <dgm:spPr/>
      <dgm:t>
        <a:bodyPr/>
        <a:lstStyle/>
        <a:p>
          <a:pPr rtl="0"/>
          <a:endParaRPr lang="en-US" dirty="0"/>
        </a:p>
      </dgm:t>
    </dgm:pt>
    <dgm:pt modelId="{88AE27C8-2C2B-46DE-A532-5AE222BD9E9D}" type="parTrans" cxnId="{1E883B82-BA6B-4911-AC2D-5E5B31871E9E}">
      <dgm:prSet/>
      <dgm:spPr/>
      <dgm:t>
        <a:bodyPr/>
        <a:lstStyle/>
        <a:p>
          <a:endParaRPr lang="en-US"/>
        </a:p>
      </dgm:t>
    </dgm:pt>
    <dgm:pt modelId="{896092E6-41FF-4DAE-B6F2-46370A4A5909}" type="sibTrans" cxnId="{1E883B82-BA6B-4911-AC2D-5E5B31871E9E}">
      <dgm:prSet/>
      <dgm:spPr/>
      <dgm:t>
        <a:bodyPr/>
        <a:lstStyle/>
        <a:p>
          <a:endParaRPr lang="en-US"/>
        </a:p>
      </dgm:t>
    </dgm:pt>
    <dgm:pt modelId="{85BEEF96-3AAC-4F19-9A77-E42DE84D64B7}">
      <dgm:prSet/>
      <dgm:spPr/>
      <dgm:t>
        <a:bodyPr/>
        <a:lstStyle/>
        <a:p>
          <a:pPr rtl="0"/>
          <a:r>
            <a:rPr lang="en-US" smtClean="0"/>
            <a:t>Storage Device</a:t>
          </a:r>
          <a:endParaRPr lang="en-US"/>
        </a:p>
      </dgm:t>
    </dgm:pt>
    <dgm:pt modelId="{AF3DFE80-6DCE-4B49-A4F9-D828CAE0DCBF}" type="parTrans" cxnId="{F8FC69D3-C9A3-4BEA-AB62-9E1F9BDCE710}">
      <dgm:prSet/>
      <dgm:spPr/>
      <dgm:t>
        <a:bodyPr/>
        <a:lstStyle/>
        <a:p>
          <a:endParaRPr lang="en-US"/>
        </a:p>
      </dgm:t>
    </dgm:pt>
    <dgm:pt modelId="{35689DAE-9914-4E93-B253-20DEB1965AA8}" type="sibTrans" cxnId="{F8FC69D3-C9A3-4BEA-AB62-9E1F9BDCE710}">
      <dgm:prSet/>
      <dgm:spPr/>
      <dgm:t>
        <a:bodyPr/>
        <a:lstStyle/>
        <a:p>
          <a:endParaRPr lang="en-US"/>
        </a:p>
      </dgm:t>
    </dgm:pt>
    <dgm:pt modelId="{E6D26DF5-5A75-484C-B097-C66A7C1F3255}">
      <dgm:prSet/>
      <dgm:spPr/>
      <dgm:t>
        <a:bodyPr/>
        <a:lstStyle/>
        <a:p>
          <a:pPr rtl="0"/>
          <a:endParaRPr lang="en-US" dirty="0"/>
        </a:p>
      </dgm:t>
    </dgm:pt>
    <dgm:pt modelId="{3167EE5B-8AB1-4DD3-9110-D56C812186FC}" type="parTrans" cxnId="{1578C5A1-E8D6-4B83-B803-DD2C5F61A025}">
      <dgm:prSet/>
      <dgm:spPr/>
      <dgm:t>
        <a:bodyPr/>
        <a:lstStyle/>
        <a:p>
          <a:endParaRPr lang="en-US"/>
        </a:p>
      </dgm:t>
    </dgm:pt>
    <dgm:pt modelId="{DEE4F63C-3E5E-43BA-BAFF-1A0CD5634DB7}" type="sibTrans" cxnId="{1578C5A1-E8D6-4B83-B803-DD2C5F61A025}">
      <dgm:prSet/>
      <dgm:spPr/>
      <dgm:t>
        <a:bodyPr/>
        <a:lstStyle/>
        <a:p>
          <a:endParaRPr lang="en-US"/>
        </a:p>
      </dgm:t>
    </dgm:pt>
    <dgm:pt modelId="{45F724D2-4ED4-4B7F-BB83-11C2D8FDC376}" type="pres">
      <dgm:prSet presAssocID="{3D38972B-DEF7-40B3-A26C-0842018F67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099D75-1E0A-44B0-B2DA-990CC65563F8}" type="pres">
      <dgm:prSet presAssocID="{BDF95CE0-2266-4604-A7A8-D954BEF04824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55522C-1D18-4174-BEA0-D98EE13FCC74}" type="pres">
      <dgm:prSet presAssocID="{CB94E902-CEB2-4F6E-9C90-D8F41423D07E}" presName="spacer" presStyleCnt="0"/>
      <dgm:spPr/>
      <dgm:t>
        <a:bodyPr/>
        <a:lstStyle/>
        <a:p>
          <a:endParaRPr lang="en-US"/>
        </a:p>
      </dgm:t>
    </dgm:pt>
    <dgm:pt modelId="{18504E45-1B78-4615-BCCA-8EA57C1A1A48}" type="pres">
      <dgm:prSet presAssocID="{E518D54E-7E90-4E69-8B88-3DC36C164F6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C304EF-123E-4B6D-8CC4-F1B9A57C98EE}" type="pres">
      <dgm:prSet presAssocID="{E518D54E-7E90-4E69-8B88-3DC36C164F68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018CB4-DE1F-4A49-896D-D5894E54F61D}" type="pres">
      <dgm:prSet presAssocID="{85BEEF96-3AAC-4F19-9A77-E42DE84D64B7}" presName="parentText" presStyleLbl="node1" presStyleIdx="2" presStyleCnt="3" custLinFactNeighborX="-327" custLinFactNeighborY="-9812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4DC727-13B3-4ADF-9A6B-30ED77D1FE21}" type="pres">
      <dgm:prSet presAssocID="{85BEEF96-3AAC-4F19-9A77-E42DE84D64B7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61746E-A8E9-4FFD-BD28-39C631AB0272}" type="presOf" srcId="{85BEEF96-3AAC-4F19-9A77-E42DE84D64B7}" destId="{52018CB4-DE1F-4A49-896D-D5894E54F61D}" srcOrd="0" destOrd="0" presId="urn:microsoft.com/office/officeart/2005/8/layout/vList2"/>
    <dgm:cxn modelId="{E12759BF-A703-464B-9902-0FCF7100C3E4}" srcId="{3D38972B-DEF7-40B3-A26C-0842018F6797}" destId="{E518D54E-7E90-4E69-8B88-3DC36C164F68}" srcOrd="1" destOrd="0" parTransId="{42636B65-DDBF-4F98-85DC-7DF8C2F94944}" sibTransId="{504AF9C9-C779-45F4-8683-E6807946D7CB}"/>
    <dgm:cxn modelId="{1E883B82-BA6B-4911-AC2D-5E5B31871E9E}" srcId="{E518D54E-7E90-4E69-8B88-3DC36C164F68}" destId="{8E2E984B-C7E7-4FBD-A889-C12D1A29EE6A}" srcOrd="0" destOrd="0" parTransId="{88AE27C8-2C2B-46DE-A532-5AE222BD9E9D}" sibTransId="{896092E6-41FF-4DAE-B6F2-46370A4A5909}"/>
    <dgm:cxn modelId="{9F99D630-CBB9-4A1C-B014-9B29DE04C3F6}" srcId="{3D38972B-DEF7-40B3-A26C-0842018F6797}" destId="{BDF95CE0-2266-4604-A7A8-D954BEF04824}" srcOrd="0" destOrd="0" parTransId="{1A39C924-8F1B-4DD3-9996-2C24EE8C2DF3}" sibTransId="{CB94E902-CEB2-4F6E-9C90-D8F41423D07E}"/>
    <dgm:cxn modelId="{E8D646CA-FD65-4E43-A7BF-2BB452E74A51}" type="presOf" srcId="{BDF95CE0-2266-4604-A7A8-D954BEF04824}" destId="{69099D75-1E0A-44B0-B2DA-990CC65563F8}" srcOrd="0" destOrd="0" presId="urn:microsoft.com/office/officeart/2005/8/layout/vList2"/>
    <dgm:cxn modelId="{432DC1DF-0786-4F7D-837F-17FC160AF715}" type="presOf" srcId="{E518D54E-7E90-4E69-8B88-3DC36C164F68}" destId="{18504E45-1B78-4615-BCCA-8EA57C1A1A48}" srcOrd="0" destOrd="0" presId="urn:microsoft.com/office/officeart/2005/8/layout/vList2"/>
    <dgm:cxn modelId="{F8FC69D3-C9A3-4BEA-AB62-9E1F9BDCE710}" srcId="{3D38972B-DEF7-40B3-A26C-0842018F6797}" destId="{85BEEF96-3AAC-4F19-9A77-E42DE84D64B7}" srcOrd="2" destOrd="0" parTransId="{AF3DFE80-6DCE-4B49-A4F9-D828CAE0DCBF}" sibTransId="{35689DAE-9914-4E93-B253-20DEB1965AA8}"/>
    <dgm:cxn modelId="{156B9B65-9F5A-4422-A3D5-61D78F060E52}" type="presOf" srcId="{8E2E984B-C7E7-4FBD-A889-C12D1A29EE6A}" destId="{70C304EF-123E-4B6D-8CC4-F1B9A57C98EE}" srcOrd="0" destOrd="0" presId="urn:microsoft.com/office/officeart/2005/8/layout/vList2"/>
    <dgm:cxn modelId="{1578C5A1-E8D6-4B83-B803-DD2C5F61A025}" srcId="{85BEEF96-3AAC-4F19-9A77-E42DE84D64B7}" destId="{E6D26DF5-5A75-484C-B097-C66A7C1F3255}" srcOrd="0" destOrd="0" parTransId="{3167EE5B-8AB1-4DD3-9110-D56C812186FC}" sibTransId="{DEE4F63C-3E5E-43BA-BAFF-1A0CD5634DB7}"/>
    <dgm:cxn modelId="{55BCF0D2-DAE5-4354-A134-607703DAD249}" type="presOf" srcId="{3D38972B-DEF7-40B3-A26C-0842018F6797}" destId="{45F724D2-4ED4-4B7F-BB83-11C2D8FDC376}" srcOrd="0" destOrd="0" presId="urn:microsoft.com/office/officeart/2005/8/layout/vList2"/>
    <dgm:cxn modelId="{4451DBA5-9D57-4C46-BB5D-8013CCF47D97}" type="presOf" srcId="{E6D26DF5-5A75-484C-B097-C66A7C1F3255}" destId="{FD4DC727-13B3-4ADF-9A6B-30ED77D1FE21}" srcOrd="0" destOrd="0" presId="urn:microsoft.com/office/officeart/2005/8/layout/vList2"/>
    <dgm:cxn modelId="{E88D0274-75B1-41C2-A4A1-3233B8BC06A0}" type="presParOf" srcId="{45F724D2-4ED4-4B7F-BB83-11C2D8FDC376}" destId="{69099D75-1E0A-44B0-B2DA-990CC65563F8}" srcOrd="0" destOrd="0" presId="urn:microsoft.com/office/officeart/2005/8/layout/vList2"/>
    <dgm:cxn modelId="{585CBC66-C3B2-4C30-8A37-1EED15EED79F}" type="presParOf" srcId="{45F724D2-4ED4-4B7F-BB83-11C2D8FDC376}" destId="{A155522C-1D18-4174-BEA0-D98EE13FCC74}" srcOrd="1" destOrd="0" presId="urn:microsoft.com/office/officeart/2005/8/layout/vList2"/>
    <dgm:cxn modelId="{524FFF2B-A45C-4860-96EA-4F762078D1F5}" type="presParOf" srcId="{45F724D2-4ED4-4B7F-BB83-11C2D8FDC376}" destId="{18504E45-1B78-4615-BCCA-8EA57C1A1A48}" srcOrd="2" destOrd="0" presId="urn:microsoft.com/office/officeart/2005/8/layout/vList2"/>
    <dgm:cxn modelId="{91AD1200-DCCD-4FAE-AD63-16E2215FC5B7}" type="presParOf" srcId="{45F724D2-4ED4-4B7F-BB83-11C2D8FDC376}" destId="{70C304EF-123E-4B6D-8CC4-F1B9A57C98EE}" srcOrd="3" destOrd="0" presId="urn:microsoft.com/office/officeart/2005/8/layout/vList2"/>
    <dgm:cxn modelId="{9EEE5F8B-B01E-4233-9652-C071B4EC6805}" type="presParOf" srcId="{45F724D2-4ED4-4B7F-BB83-11C2D8FDC376}" destId="{52018CB4-DE1F-4A49-896D-D5894E54F61D}" srcOrd="4" destOrd="0" presId="urn:microsoft.com/office/officeart/2005/8/layout/vList2"/>
    <dgm:cxn modelId="{D5502527-F0B1-4B3C-B50E-4EDB81325B40}" type="presParOf" srcId="{45F724D2-4ED4-4B7F-BB83-11C2D8FDC376}" destId="{FD4DC727-13B3-4ADF-9A6B-30ED77D1FE2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38972B-DEF7-40B3-A26C-0842018F6797}" type="doc">
      <dgm:prSet loTypeId="urn:microsoft.com/office/officeart/2005/8/layout/vList2" loCatId="list" qsTypeId="urn:microsoft.com/office/officeart/2005/8/quickstyle/simple4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E518D54E-7E90-4E69-8B88-3DC36C164F68}">
      <dgm:prSet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dirty="0" smtClean="0"/>
            <a:t>Storage Media </a:t>
          </a:r>
          <a:endParaRPr lang="en-US" dirty="0"/>
        </a:p>
      </dgm:t>
    </dgm:pt>
    <dgm:pt modelId="{42636B65-DDBF-4F98-85DC-7DF8C2F94944}" type="parTrans" cxnId="{E12759BF-A703-464B-9902-0FCF7100C3E4}">
      <dgm:prSet/>
      <dgm:spPr/>
      <dgm:t>
        <a:bodyPr/>
        <a:lstStyle/>
        <a:p>
          <a:endParaRPr lang="en-US"/>
        </a:p>
      </dgm:t>
    </dgm:pt>
    <dgm:pt modelId="{504AF9C9-C779-45F4-8683-E6807946D7CB}" type="sibTrans" cxnId="{E12759BF-A703-464B-9902-0FCF7100C3E4}">
      <dgm:prSet/>
      <dgm:spPr/>
      <dgm:t>
        <a:bodyPr/>
        <a:lstStyle/>
        <a:p>
          <a:endParaRPr lang="en-US"/>
        </a:p>
      </dgm:t>
    </dgm:pt>
    <dgm:pt modelId="{8E2E984B-C7E7-4FBD-A889-C12D1A29EE6A}">
      <dgm:prSet custT="1"/>
      <dgm:spPr/>
      <dgm:t>
        <a:bodyPr/>
        <a:lstStyle/>
        <a:p>
          <a:pPr rtl="0"/>
          <a:r>
            <a:rPr lang="en-US" sz="2400" dirty="0" smtClean="0"/>
            <a:t>B</a:t>
          </a:r>
          <a:r>
            <a:rPr lang="id-ID" sz="2400" dirty="0" smtClean="0"/>
            <a:t>erbentuk fisik dimana data, instruksi, </a:t>
          </a:r>
          <a:br>
            <a:rPr lang="id-ID" sz="2400" dirty="0" smtClean="0"/>
          </a:br>
          <a:r>
            <a:rPr lang="id-ID" sz="2400" dirty="0" smtClean="0"/>
            <a:t>dan informasi yang disimpan </a:t>
          </a:r>
          <a:r>
            <a:rPr lang="en-US" sz="2400" dirty="0" err="1" smtClean="0"/>
            <a:t>spt</a:t>
          </a:r>
          <a:r>
            <a:rPr lang="en-US" sz="2400" dirty="0" smtClean="0"/>
            <a:t>: floppy disk, USB, </a:t>
          </a:r>
          <a:r>
            <a:rPr lang="en-US" sz="2400" dirty="0" err="1" smtClean="0"/>
            <a:t>Hardisk</a:t>
          </a:r>
          <a:r>
            <a:rPr lang="en-US" sz="2400" dirty="0" smtClean="0"/>
            <a:t>, </a:t>
          </a:r>
          <a:r>
            <a:rPr lang="en-US" sz="2400" dirty="0" err="1" smtClean="0"/>
            <a:t>cd,dvd</a:t>
          </a:r>
          <a:r>
            <a:rPr lang="en-US" sz="2400" dirty="0" smtClean="0"/>
            <a:t> </a:t>
          </a:r>
          <a:r>
            <a:rPr lang="en-US" sz="2400" dirty="0" err="1" smtClean="0"/>
            <a:t>dan</a:t>
          </a:r>
          <a:r>
            <a:rPr lang="en-US" sz="2400" dirty="0" smtClean="0"/>
            <a:t> </a:t>
          </a:r>
          <a:r>
            <a:rPr lang="en-US" sz="2400" dirty="0" err="1" smtClean="0"/>
            <a:t>memori</a:t>
          </a:r>
          <a:r>
            <a:rPr lang="en-US" sz="2400" dirty="0" smtClean="0"/>
            <a:t> card</a:t>
          </a:r>
          <a:endParaRPr lang="en-US" sz="2400" dirty="0"/>
        </a:p>
      </dgm:t>
    </dgm:pt>
    <dgm:pt modelId="{88AE27C8-2C2B-46DE-A532-5AE222BD9E9D}" type="parTrans" cxnId="{1E883B82-BA6B-4911-AC2D-5E5B31871E9E}">
      <dgm:prSet/>
      <dgm:spPr/>
      <dgm:t>
        <a:bodyPr/>
        <a:lstStyle/>
        <a:p>
          <a:endParaRPr lang="en-US"/>
        </a:p>
      </dgm:t>
    </dgm:pt>
    <dgm:pt modelId="{896092E6-41FF-4DAE-B6F2-46370A4A5909}" type="sibTrans" cxnId="{1E883B82-BA6B-4911-AC2D-5E5B31871E9E}">
      <dgm:prSet/>
      <dgm:spPr/>
      <dgm:t>
        <a:bodyPr/>
        <a:lstStyle/>
        <a:p>
          <a:endParaRPr lang="en-US"/>
        </a:p>
      </dgm:t>
    </dgm:pt>
    <dgm:pt modelId="{85BEEF96-3AAC-4F19-9A77-E42DE84D64B7}">
      <dgm:prSet/>
      <dgm:spPr/>
      <dgm:t>
        <a:bodyPr/>
        <a:lstStyle/>
        <a:p>
          <a:pPr rtl="0"/>
          <a:r>
            <a:rPr lang="en-US" smtClean="0"/>
            <a:t>Storage Device</a:t>
          </a:r>
          <a:endParaRPr lang="en-US" dirty="0"/>
        </a:p>
      </dgm:t>
    </dgm:pt>
    <dgm:pt modelId="{AF3DFE80-6DCE-4B49-A4F9-D828CAE0DCBF}" type="parTrans" cxnId="{F8FC69D3-C9A3-4BEA-AB62-9E1F9BDCE710}">
      <dgm:prSet/>
      <dgm:spPr/>
      <dgm:t>
        <a:bodyPr/>
        <a:lstStyle/>
        <a:p>
          <a:endParaRPr lang="en-US"/>
        </a:p>
      </dgm:t>
    </dgm:pt>
    <dgm:pt modelId="{35689DAE-9914-4E93-B253-20DEB1965AA8}" type="sibTrans" cxnId="{F8FC69D3-C9A3-4BEA-AB62-9E1F9BDCE710}">
      <dgm:prSet/>
      <dgm:spPr/>
      <dgm:t>
        <a:bodyPr/>
        <a:lstStyle/>
        <a:p>
          <a:endParaRPr lang="en-US"/>
        </a:p>
      </dgm:t>
    </dgm:pt>
    <dgm:pt modelId="{F6FD6D1F-CD00-42DC-A967-B448F8CD9C1F}">
      <dgm:prSet custT="1"/>
      <dgm:spPr/>
      <dgm:t>
        <a:bodyPr/>
        <a:lstStyle/>
        <a:p>
          <a:pPr rtl="0"/>
          <a:r>
            <a:rPr lang="en-US" sz="2400" dirty="0" smtClean="0"/>
            <a:t>Storage device : </a:t>
          </a:r>
          <a:r>
            <a:rPr lang="en-US" sz="2400" dirty="0" err="1" smtClean="0"/>
            <a:t>merekam</a:t>
          </a:r>
          <a:r>
            <a:rPr lang="en-US" sz="2400" dirty="0" smtClean="0"/>
            <a:t> </a:t>
          </a:r>
          <a:r>
            <a:rPr lang="en-US" sz="2400" dirty="0" err="1" smtClean="0"/>
            <a:t>dan</a:t>
          </a:r>
          <a:r>
            <a:rPr lang="en-US" sz="2400" dirty="0" smtClean="0"/>
            <a:t> </a:t>
          </a:r>
          <a:r>
            <a:rPr lang="en-US" sz="2400" dirty="0" err="1" smtClean="0"/>
            <a:t>atau</a:t>
          </a:r>
          <a:r>
            <a:rPr lang="en-US" sz="2400" dirty="0" smtClean="0"/>
            <a:t> </a:t>
          </a:r>
          <a:r>
            <a:rPr lang="en-US" sz="2400" dirty="0" err="1" smtClean="0"/>
            <a:t>mendapatkan</a:t>
          </a:r>
          <a:r>
            <a:rPr lang="en-US" sz="2400" dirty="0" smtClean="0"/>
            <a:t> </a:t>
          </a:r>
          <a:r>
            <a:rPr lang="en-US" sz="2400" dirty="0" err="1" smtClean="0"/>
            <a:t>kembali</a:t>
          </a:r>
          <a:r>
            <a:rPr lang="en-US" sz="2400" dirty="0" smtClean="0"/>
            <a:t> </a:t>
          </a:r>
          <a:r>
            <a:rPr lang="en-US" sz="2400" dirty="0" err="1" smtClean="0"/>
            <a:t>berbagai</a:t>
          </a:r>
          <a:r>
            <a:rPr lang="en-US" sz="2400" dirty="0" smtClean="0"/>
            <a:t> </a:t>
          </a:r>
          <a:r>
            <a:rPr lang="en-US" sz="2400" dirty="0" err="1" smtClean="0"/>
            <a:t>hal</a:t>
          </a:r>
          <a:r>
            <a:rPr lang="en-US" sz="2400" dirty="0" smtClean="0"/>
            <a:t> </a:t>
          </a:r>
          <a:r>
            <a:rPr lang="en-US" sz="2400" dirty="0" err="1" smtClean="0"/>
            <a:t>ke</a:t>
          </a:r>
          <a:r>
            <a:rPr lang="en-US" sz="2400" dirty="0" smtClean="0"/>
            <a:t> </a:t>
          </a:r>
          <a:r>
            <a:rPr lang="en-US" sz="2400" dirty="0" err="1" smtClean="0"/>
            <a:t>dan</a:t>
          </a:r>
          <a:r>
            <a:rPr lang="en-US" sz="2400" dirty="0" smtClean="0"/>
            <a:t> </a:t>
          </a:r>
          <a:r>
            <a:rPr lang="en-US" sz="2400" dirty="0" err="1" smtClean="0"/>
            <a:t>dari</a:t>
          </a:r>
          <a:r>
            <a:rPr lang="en-US" sz="2400" dirty="0" smtClean="0"/>
            <a:t> media </a:t>
          </a:r>
          <a:r>
            <a:rPr lang="en-US" sz="2400" dirty="0" err="1" smtClean="0"/>
            <a:t>penyimpanan</a:t>
          </a:r>
          <a:endParaRPr lang="en-US" sz="2400" dirty="0"/>
        </a:p>
      </dgm:t>
    </dgm:pt>
    <dgm:pt modelId="{080932A3-8FD4-4F13-AB8D-CDADD2F242FE}" type="parTrans" cxnId="{D0288A97-019F-4DBE-ABDA-3D9E81C76615}">
      <dgm:prSet/>
      <dgm:spPr/>
      <dgm:t>
        <a:bodyPr/>
        <a:lstStyle/>
        <a:p>
          <a:endParaRPr lang="en-US"/>
        </a:p>
      </dgm:t>
    </dgm:pt>
    <dgm:pt modelId="{98D71017-AB82-4D8D-860D-8709CB1F7F73}" type="sibTrans" cxnId="{D0288A97-019F-4DBE-ABDA-3D9E81C76615}">
      <dgm:prSet/>
      <dgm:spPr/>
      <dgm:t>
        <a:bodyPr/>
        <a:lstStyle/>
        <a:p>
          <a:endParaRPr lang="en-US"/>
        </a:p>
      </dgm:t>
    </dgm:pt>
    <dgm:pt modelId="{45F724D2-4ED4-4B7F-BB83-11C2D8FDC376}" type="pres">
      <dgm:prSet presAssocID="{3D38972B-DEF7-40B3-A26C-0842018F679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8504E45-1B78-4615-BCCA-8EA57C1A1A48}" type="pres">
      <dgm:prSet presAssocID="{E518D54E-7E90-4E69-8B88-3DC36C164F68}" presName="parentText" presStyleLbl="node1" presStyleIdx="0" presStyleCnt="2" custScaleY="67669" custLinFactNeighborY="-3503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C304EF-123E-4B6D-8CC4-F1B9A57C98EE}" type="pres">
      <dgm:prSet presAssocID="{E518D54E-7E90-4E69-8B88-3DC36C164F68}" presName="childText" presStyleLbl="revTx" presStyleIdx="0" presStyleCnt="2" custLinFactNeighborY="-181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018CB4-DE1F-4A49-896D-D5894E54F61D}" type="pres">
      <dgm:prSet presAssocID="{85BEEF96-3AAC-4F19-9A77-E42DE84D64B7}" presName="parentText" presStyleLbl="node1" presStyleIdx="1" presStyleCnt="2" custScaleY="57741" custLinFactNeighborX="-980" custLinFactNeighborY="-697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4DC727-13B3-4ADF-9A6B-30ED77D1FE21}" type="pres">
      <dgm:prSet presAssocID="{85BEEF96-3AAC-4F19-9A77-E42DE84D64B7}" presName="childText" presStyleLbl="revTx" presStyleIdx="1" presStyleCnt="2" custLinFactNeighborX="-514" custLinFactNeighborY="117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7191FB-5BEE-42DD-ADE6-072B2CC014C1}" type="presOf" srcId="{8E2E984B-C7E7-4FBD-A889-C12D1A29EE6A}" destId="{70C304EF-123E-4B6D-8CC4-F1B9A57C98EE}" srcOrd="0" destOrd="0" presId="urn:microsoft.com/office/officeart/2005/8/layout/vList2"/>
    <dgm:cxn modelId="{E12759BF-A703-464B-9902-0FCF7100C3E4}" srcId="{3D38972B-DEF7-40B3-A26C-0842018F6797}" destId="{E518D54E-7E90-4E69-8B88-3DC36C164F68}" srcOrd="0" destOrd="0" parTransId="{42636B65-DDBF-4F98-85DC-7DF8C2F94944}" sibTransId="{504AF9C9-C779-45F4-8683-E6807946D7CB}"/>
    <dgm:cxn modelId="{8442C1DA-96B1-436B-95D5-A2E1208F5DED}" type="presOf" srcId="{85BEEF96-3AAC-4F19-9A77-E42DE84D64B7}" destId="{52018CB4-DE1F-4A49-896D-D5894E54F61D}" srcOrd="0" destOrd="0" presId="urn:microsoft.com/office/officeart/2005/8/layout/vList2"/>
    <dgm:cxn modelId="{1E883B82-BA6B-4911-AC2D-5E5B31871E9E}" srcId="{E518D54E-7E90-4E69-8B88-3DC36C164F68}" destId="{8E2E984B-C7E7-4FBD-A889-C12D1A29EE6A}" srcOrd="0" destOrd="0" parTransId="{88AE27C8-2C2B-46DE-A532-5AE222BD9E9D}" sibTransId="{896092E6-41FF-4DAE-B6F2-46370A4A5909}"/>
    <dgm:cxn modelId="{D0288A97-019F-4DBE-ABDA-3D9E81C76615}" srcId="{85BEEF96-3AAC-4F19-9A77-E42DE84D64B7}" destId="{F6FD6D1F-CD00-42DC-A967-B448F8CD9C1F}" srcOrd="0" destOrd="0" parTransId="{080932A3-8FD4-4F13-AB8D-CDADD2F242FE}" sibTransId="{98D71017-AB82-4D8D-860D-8709CB1F7F73}"/>
    <dgm:cxn modelId="{F8FC69D3-C9A3-4BEA-AB62-9E1F9BDCE710}" srcId="{3D38972B-DEF7-40B3-A26C-0842018F6797}" destId="{85BEEF96-3AAC-4F19-9A77-E42DE84D64B7}" srcOrd="1" destOrd="0" parTransId="{AF3DFE80-6DCE-4B49-A4F9-D828CAE0DCBF}" sibTransId="{35689DAE-9914-4E93-B253-20DEB1965AA8}"/>
    <dgm:cxn modelId="{26194FD5-8571-4279-9CCC-7F232359689F}" type="presOf" srcId="{E518D54E-7E90-4E69-8B88-3DC36C164F68}" destId="{18504E45-1B78-4615-BCCA-8EA57C1A1A48}" srcOrd="0" destOrd="0" presId="urn:microsoft.com/office/officeart/2005/8/layout/vList2"/>
    <dgm:cxn modelId="{D6B22CEC-C2AA-4B11-A97C-B16B19CB8242}" type="presOf" srcId="{F6FD6D1F-CD00-42DC-A967-B448F8CD9C1F}" destId="{FD4DC727-13B3-4ADF-9A6B-30ED77D1FE21}" srcOrd="0" destOrd="0" presId="urn:microsoft.com/office/officeart/2005/8/layout/vList2"/>
    <dgm:cxn modelId="{80C0EA3F-90A4-4BCD-951B-9E049CEE5047}" type="presOf" srcId="{3D38972B-DEF7-40B3-A26C-0842018F6797}" destId="{45F724D2-4ED4-4B7F-BB83-11C2D8FDC376}" srcOrd="0" destOrd="0" presId="urn:microsoft.com/office/officeart/2005/8/layout/vList2"/>
    <dgm:cxn modelId="{3E9E09D4-FA21-41F6-91BE-0CAA993CA239}" type="presParOf" srcId="{45F724D2-4ED4-4B7F-BB83-11C2D8FDC376}" destId="{18504E45-1B78-4615-BCCA-8EA57C1A1A48}" srcOrd="0" destOrd="0" presId="urn:microsoft.com/office/officeart/2005/8/layout/vList2"/>
    <dgm:cxn modelId="{829CC1B8-1E4C-47EE-804A-BD9F077356FC}" type="presParOf" srcId="{45F724D2-4ED4-4B7F-BB83-11C2D8FDC376}" destId="{70C304EF-123E-4B6D-8CC4-F1B9A57C98EE}" srcOrd="1" destOrd="0" presId="urn:microsoft.com/office/officeart/2005/8/layout/vList2"/>
    <dgm:cxn modelId="{C07F7830-A1CB-49BB-B0D2-973530DE47F5}" type="presParOf" srcId="{45F724D2-4ED4-4B7F-BB83-11C2D8FDC376}" destId="{52018CB4-DE1F-4A49-896D-D5894E54F61D}" srcOrd="2" destOrd="0" presId="urn:microsoft.com/office/officeart/2005/8/layout/vList2"/>
    <dgm:cxn modelId="{35A1C53A-2B6C-4A63-8A53-7265DC6D2575}" type="presParOf" srcId="{45F724D2-4ED4-4B7F-BB83-11C2D8FDC376}" destId="{FD4DC727-13B3-4ADF-9A6B-30ED77D1FE2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2B1D412-0965-47B8-A01B-7722D9651585}" type="doc">
      <dgm:prSet loTypeId="urn:microsoft.com/office/officeart/2005/8/layout/vList3#1" loCatId="list" qsTypeId="urn:microsoft.com/office/officeart/2005/8/quickstyle/3d9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2AE5A78-0763-4159-A31A-0EA0A1CE4334}">
      <dgm:prSet/>
      <dgm:spPr/>
      <dgm:t>
        <a:bodyPr/>
        <a:lstStyle/>
        <a:p>
          <a:pPr rtl="0"/>
          <a:r>
            <a:rPr lang="en-US" dirty="0" smtClean="0"/>
            <a:t>Hardware component that </a:t>
          </a:r>
          <a:br>
            <a:rPr lang="en-US" dirty="0" smtClean="0"/>
          </a:br>
          <a:r>
            <a:rPr lang="en-US" dirty="0" smtClean="0"/>
            <a:t>enables a computer to</a:t>
          </a:r>
          <a:br>
            <a:rPr lang="en-US" dirty="0" smtClean="0"/>
          </a:br>
          <a:r>
            <a:rPr lang="en-US" dirty="0" smtClean="0"/>
            <a:t> send and receive data, instructions, </a:t>
          </a:r>
          <a:br>
            <a:rPr lang="en-US" dirty="0" smtClean="0"/>
          </a:br>
          <a:r>
            <a:rPr lang="en-US" dirty="0" smtClean="0"/>
            <a:t>and information</a:t>
          </a:r>
          <a:endParaRPr lang="en-US" dirty="0"/>
        </a:p>
      </dgm:t>
    </dgm:pt>
    <dgm:pt modelId="{9FB48CB6-2319-4C61-853E-ED969E43CD02}" type="parTrans" cxnId="{C34267D9-8B03-42F5-8A2C-54AC42A97124}">
      <dgm:prSet/>
      <dgm:spPr/>
      <dgm:t>
        <a:bodyPr/>
        <a:lstStyle/>
        <a:p>
          <a:endParaRPr lang="en-US"/>
        </a:p>
      </dgm:t>
    </dgm:pt>
    <dgm:pt modelId="{3D69887B-5F9D-45CC-B902-760C074FC039}" type="sibTrans" cxnId="{C34267D9-8B03-42F5-8A2C-54AC42A97124}">
      <dgm:prSet/>
      <dgm:spPr/>
      <dgm:t>
        <a:bodyPr/>
        <a:lstStyle/>
        <a:p>
          <a:endParaRPr lang="en-US"/>
        </a:p>
      </dgm:t>
    </dgm:pt>
    <dgm:pt modelId="{55CFF8BF-6507-4DA6-8181-0141C675ED22}" type="pres">
      <dgm:prSet presAssocID="{E2B1D412-0965-47B8-A01B-7722D9651585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383F32-02FF-48BF-A312-165DD70EBF0C}" type="pres">
      <dgm:prSet presAssocID="{B2AE5A78-0763-4159-A31A-0EA0A1CE4334}" presName="composite" presStyleCnt="0"/>
      <dgm:spPr/>
      <dgm:t>
        <a:bodyPr/>
        <a:lstStyle/>
        <a:p>
          <a:endParaRPr lang="en-US"/>
        </a:p>
      </dgm:t>
    </dgm:pt>
    <dgm:pt modelId="{4991E320-2F28-4223-BDD3-0FD302C50760}" type="pres">
      <dgm:prSet presAssocID="{B2AE5A78-0763-4159-A31A-0EA0A1CE4334}" presName="imgShp" presStyleLbl="fgImgPlace1" presStyleIdx="0" presStyleCnt="1" custLinFactX="-65158" custLinFactNeighborX="-100000" custLinFactNeighborY="95455"/>
      <dgm:spPr/>
      <dgm:t>
        <a:bodyPr/>
        <a:lstStyle/>
        <a:p>
          <a:endParaRPr lang="en-US"/>
        </a:p>
      </dgm:t>
    </dgm:pt>
    <dgm:pt modelId="{1CF2E978-9CC5-4486-B5CF-67A1AB57438C}" type="pres">
      <dgm:prSet presAssocID="{B2AE5A78-0763-4159-A31A-0EA0A1CE4334}" presName="txShp" presStyleLbl="node1" presStyleIdx="0" presStyleCnt="1" custScaleX="131318" custLinFactNeighborX="2604" custLinFactNeighborY="-35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6B2FA3-CD16-4F95-8A30-052C1A3E2B67}" type="presOf" srcId="{B2AE5A78-0763-4159-A31A-0EA0A1CE4334}" destId="{1CF2E978-9CC5-4486-B5CF-67A1AB57438C}" srcOrd="0" destOrd="0" presId="urn:microsoft.com/office/officeart/2005/8/layout/vList3#1"/>
    <dgm:cxn modelId="{5CB28109-1945-42DF-9279-DEC1B5D1222F}" type="presOf" srcId="{E2B1D412-0965-47B8-A01B-7722D9651585}" destId="{55CFF8BF-6507-4DA6-8181-0141C675ED22}" srcOrd="0" destOrd="0" presId="urn:microsoft.com/office/officeart/2005/8/layout/vList3#1"/>
    <dgm:cxn modelId="{C34267D9-8B03-42F5-8A2C-54AC42A97124}" srcId="{E2B1D412-0965-47B8-A01B-7722D9651585}" destId="{B2AE5A78-0763-4159-A31A-0EA0A1CE4334}" srcOrd="0" destOrd="0" parTransId="{9FB48CB6-2319-4C61-853E-ED969E43CD02}" sibTransId="{3D69887B-5F9D-45CC-B902-760C074FC039}"/>
    <dgm:cxn modelId="{3862332A-FA3F-4F92-88D0-0D43B909EBAF}" type="presParOf" srcId="{55CFF8BF-6507-4DA6-8181-0141C675ED22}" destId="{B7383F32-02FF-48BF-A312-165DD70EBF0C}" srcOrd="0" destOrd="0" presId="urn:microsoft.com/office/officeart/2005/8/layout/vList3#1"/>
    <dgm:cxn modelId="{40348520-7B66-4D10-9FE3-E2E4DBC23EBD}" type="presParOf" srcId="{B7383F32-02FF-48BF-A312-165DD70EBF0C}" destId="{4991E320-2F28-4223-BDD3-0FD302C50760}" srcOrd="0" destOrd="0" presId="urn:microsoft.com/office/officeart/2005/8/layout/vList3#1"/>
    <dgm:cxn modelId="{D58F67DB-73C0-4093-8CE6-A317D9C4EC20}" type="presParOf" srcId="{B7383F32-02FF-48BF-A312-165DD70EBF0C}" destId="{1CF2E978-9CC5-4486-B5CF-67A1AB57438C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2B1D412-0965-47B8-A01B-7722D9651585}" type="doc">
      <dgm:prSet loTypeId="urn:microsoft.com/office/officeart/2005/8/layout/vList3#2" loCatId="list" qsTypeId="urn:microsoft.com/office/officeart/2005/8/quickstyle/3d9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2AE5A78-0763-4159-A31A-0EA0A1CE4334}">
      <dgm:prSet/>
      <dgm:spPr/>
      <dgm:t>
        <a:bodyPr/>
        <a:lstStyle/>
        <a:p>
          <a:pPr rtl="0"/>
          <a:r>
            <a:rPr lang="en-US" dirty="0" smtClean="0"/>
            <a:t>Occurs over cables, telephone</a:t>
          </a:r>
          <a:br>
            <a:rPr lang="en-US" dirty="0" smtClean="0"/>
          </a:br>
          <a:r>
            <a:rPr lang="en-US" dirty="0" smtClean="0"/>
            <a:t>lines, cellular radio networks,</a:t>
          </a:r>
          <a:br>
            <a:rPr lang="en-US" dirty="0" smtClean="0"/>
          </a:br>
          <a:r>
            <a:rPr lang="en-US" dirty="0" smtClean="0"/>
            <a:t>satellites, and other </a:t>
          </a:r>
          <a:br>
            <a:rPr lang="en-US" dirty="0" smtClean="0"/>
          </a:br>
          <a:r>
            <a:rPr lang="en-US" dirty="0" smtClean="0"/>
            <a:t>transmission media</a:t>
          </a:r>
          <a:endParaRPr lang="en-US" dirty="0"/>
        </a:p>
      </dgm:t>
    </dgm:pt>
    <dgm:pt modelId="{9FB48CB6-2319-4C61-853E-ED969E43CD02}" type="parTrans" cxnId="{C34267D9-8B03-42F5-8A2C-54AC42A97124}">
      <dgm:prSet/>
      <dgm:spPr/>
      <dgm:t>
        <a:bodyPr/>
        <a:lstStyle/>
        <a:p>
          <a:endParaRPr lang="en-US"/>
        </a:p>
      </dgm:t>
    </dgm:pt>
    <dgm:pt modelId="{3D69887B-5F9D-45CC-B902-760C074FC039}" type="sibTrans" cxnId="{C34267D9-8B03-42F5-8A2C-54AC42A97124}">
      <dgm:prSet/>
      <dgm:spPr/>
      <dgm:t>
        <a:bodyPr/>
        <a:lstStyle/>
        <a:p>
          <a:endParaRPr lang="en-US"/>
        </a:p>
      </dgm:t>
    </dgm:pt>
    <dgm:pt modelId="{55CFF8BF-6507-4DA6-8181-0141C675ED22}" type="pres">
      <dgm:prSet presAssocID="{E2B1D412-0965-47B8-A01B-7722D9651585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383F32-02FF-48BF-A312-165DD70EBF0C}" type="pres">
      <dgm:prSet presAssocID="{B2AE5A78-0763-4159-A31A-0EA0A1CE4334}" presName="composite" presStyleCnt="0"/>
      <dgm:spPr/>
      <dgm:t>
        <a:bodyPr/>
        <a:lstStyle/>
        <a:p>
          <a:endParaRPr lang="en-US"/>
        </a:p>
      </dgm:t>
    </dgm:pt>
    <dgm:pt modelId="{4991E320-2F28-4223-BDD3-0FD302C50760}" type="pres">
      <dgm:prSet presAssocID="{B2AE5A78-0763-4159-A31A-0EA0A1CE4334}" presName="imgShp" presStyleLbl="fgImgPlace1" presStyleIdx="0" presStyleCnt="1" custLinFactNeighborX="-56114" custLinFactNeighborY="18182"/>
      <dgm:spPr/>
      <dgm:t>
        <a:bodyPr/>
        <a:lstStyle/>
        <a:p>
          <a:endParaRPr lang="en-US"/>
        </a:p>
      </dgm:t>
    </dgm:pt>
    <dgm:pt modelId="{1CF2E978-9CC5-4486-B5CF-67A1AB57438C}" type="pres">
      <dgm:prSet presAssocID="{B2AE5A78-0763-4159-A31A-0EA0A1CE4334}" presName="txShp" presStyleLbl="node1" presStyleIdx="0" presStyleCnt="1" custScaleX="130900" custLinFactNeighborX="-1312" custLinFactNeighborY="-154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A5114C-1991-459D-B6D1-E4ACC33ED803}" type="presOf" srcId="{B2AE5A78-0763-4159-A31A-0EA0A1CE4334}" destId="{1CF2E978-9CC5-4486-B5CF-67A1AB57438C}" srcOrd="0" destOrd="0" presId="urn:microsoft.com/office/officeart/2005/8/layout/vList3#2"/>
    <dgm:cxn modelId="{663A6C9E-5416-460E-9349-10267DF74D03}" type="presOf" srcId="{E2B1D412-0965-47B8-A01B-7722D9651585}" destId="{55CFF8BF-6507-4DA6-8181-0141C675ED22}" srcOrd="0" destOrd="0" presId="urn:microsoft.com/office/officeart/2005/8/layout/vList3#2"/>
    <dgm:cxn modelId="{C34267D9-8B03-42F5-8A2C-54AC42A97124}" srcId="{E2B1D412-0965-47B8-A01B-7722D9651585}" destId="{B2AE5A78-0763-4159-A31A-0EA0A1CE4334}" srcOrd="0" destOrd="0" parTransId="{9FB48CB6-2319-4C61-853E-ED969E43CD02}" sibTransId="{3D69887B-5F9D-45CC-B902-760C074FC039}"/>
    <dgm:cxn modelId="{DAD45829-030E-407D-BCF1-921F22F80A2D}" type="presParOf" srcId="{55CFF8BF-6507-4DA6-8181-0141C675ED22}" destId="{B7383F32-02FF-48BF-A312-165DD70EBF0C}" srcOrd="0" destOrd="0" presId="urn:microsoft.com/office/officeart/2005/8/layout/vList3#2"/>
    <dgm:cxn modelId="{4580A66F-D50A-4370-8C50-FF32D61A6F77}" type="presParOf" srcId="{B7383F32-02FF-48BF-A312-165DD70EBF0C}" destId="{4991E320-2F28-4223-BDD3-0FD302C50760}" srcOrd="0" destOrd="0" presId="urn:microsoft.com/office/officeart/2005/8/layout/vList3#2"/>
    <dgm:cxn modelId="{2EC9376C-10FA-4347-B2F0-E264B7FB883A}" type="presParOf" srcId="{B7383F32-02FF-48BF-A312-165DD70EBF0C}" destId="{1CF2E978-9CC5-4486-B5CF-67A1AB57438C}" srcOrd="1" destOrd="0" presId="urn:microsoft.com/office/officeart/2005/8/layout/vList3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9A6E014-EA79-4BFB-A788-AAF93CB6933C}" type="doc">
      <dgm:prSet loTypeId="urn:microsoft.com/office/officeart/2005/8/layout/cycle8" loCatId="cycle" qsTypeId="urn:microsoft.com/office/officeart/2005/8/quickstyle/3d1" qsCatId="3D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08DCA8F5-EFB6-4EF8-85C5-B7F12C005626}">
      <dgm:prSet custT="1"/>
      <dgm:spPr/>
      <dgm:t>
        <a:bodyPr/>
        <a:lstStyle/>
        <a:p>
          <a:pPr rtl="0"/>
          <a:r>
            <a:rPr kumimoji="1" lang="en-US" sz="2400" dirty="0" smtClean="0">
              <a:solidFill>
                <a:srgbClr val="002060"/>
              </a:solidFill>
            </a:rPr>
            <a:t>Speed</a:t>
          </a:r>
          <a:endParaRPr lang="en-US" sz="1050" dirty="0">
            <a:solidFill>
              <a:srgbClr val="002060"/>
            </a:solidFill>
          </a:endParaRPr>
        </a:p>
      </dgm:t>
    </dgm:pt>
    <dgm:pt modelId="{7702C858-0DD2-462E-B986-349C1C5C1E51}" type="parTrans" cxnId="{E2EFF06D-210A-4DB9-8A08-A9DD9BE2F25F}">
      <dgm:prSet/>
      <dgm:spPr/>
      <dgm:t>
        <a:bodyPr/>
        <a:lstStyle/>
        <a:p>
          <a:endParaRPr lang="en-US"/>
        </a:p>
      </dgm:t>
    </dgm:pt>
    <dgm:pt modelId="{68523B9A-D97D-496C-8BB0-6D1BB41C6A71}" type="sibTrans" cxnId="{E2EFF06D-210A-4DB9-8A08-A9DD9BE2F25F}">
      <dgm:prSet/>
      <dgm:spPr/>
      <dgm:t>
        <a:bodyPr/>
        <a:lstStyle/>
        <a:p>
          <a:endParaRPr lang="en-US"/>
        </a:p>
      </dgm:t>
    </dgm:pt>
    <dgm:pt modelId="{55D50BAE-DEC2-46AD-A995-9253914F83E5}">
      <dgm:prSet custT="1"/>
      <dgm:spPr/>
      <dgm:t>
        <a:bodyPr/>
        <a:lstStyle/>
        <a:p>
          <a:pPr rtl="0"/>
          <a:r>
            <a:rPr lang="en-US" sz="1400" b="1" dirty="0" smtClean="0">
              <a:solidFill>
                <a:srgbClr val="002060"/>
              </a:solidFill>
            </a:rPr>
            <a:t>Reliability</a:t>
          </a:r>
          <a:endParaRPr lang="en-US" sz="1400" b="1" dirty="0">
            <a:solidFill>
              <a:srgbClr val="002060"/>
            </a:solidFill>
          </a:endParaRPr>
        </a:p>
      </dgm:t>
    </dgm:pt>
    <dgm:pt modelId="{C907B856-4BEE-41E3-AAF5-FC90E96C3A67}" type="parTrans" cxnId="{0952CF98-5362-444B-85E1-B1E7C73406E7}">
      <dgm:prSet/>
      <dgm:spPr/>
      <dgm:t>
        <a:bodyPr/>
        <a:lstStyle/>
        <a:p>
          <a:endParaRPr lang="en-US"/>
        </a:p>
      </dgm:t>
    </dgm:pt>
    <dgm:pt modelId="{9685579D-C6DF-4748-A2E9-DFC597708BDC}" type="sibTrans" cxnId="{0952CF98-5362-444B-85E1-B1E7C73406E7}">
      <dgm:prSet/>
      <dgm:spPr/>
      <dgm:t>
        <a:bodyPr/>
        <a:lstStyle/>
        <a:p>
          <a:endParaRPr lang="en-US"/>
        </a:p>
      </dgm:t>
    </dgm:pt>
    <dgm:pt modelId="{3F0E0FBD-A99A-4801-BD3E-B52DD0A96DB9}">
      <dgm:prSet custT="1"/>
      <dgm:spPr/>
      <dgm:t>
        <a:bodyPr/>
        <a:lstStyle/>
        <a:p>
          <a:pPr rtl="0"/>
          <a:r>
            <a:rPr lang="en-US" sz="1400" b="1" dirty="0" smtClean="0">
              <a:solidFill>
                <a:srgbClr val="002060"/>
              </a:solidFill>
            </a:rPr>
            <a:t>Consistency</a:t>
          </a:r>
          <a:endParaRPr lang="en-US" sz="1400" b="1" dirty="0">
            <a:solidFill>
              <a:srgbClr val="002060"/>
            </a:solidFill>
          </a:endParaRPr>
        </a:p>
      </dgm:t>
    </dgm:pt>
    <dgm:pt modelId="{B91A652A-532D-4417-99BC-E7533B4F33E6}" type="parTrans" cxnId="{76BEEB57-F115-4CBE-A8DA-B17BCF73C09F}">
      <dgm:prSet/>
      <dgm:spPr/>
      <dgm:t>
        <a:bodyPr/>
        <a:lstStyle/>
        <a:p>
          <a:endParaRPr lang="en-US"/>
        </a:p>
      </dgm:t>
    </dgm:pt>
    <dgm:pt modelId="{2C1AC32D-F688-4886-8253-6D02730E60A6}" type="sibTrans" cxnId="{76BEEB57-F115-4CBE-A8DA-B17BCF73C09F}">
      <dgm:prSet/>
      <dgm:spPr/>
      <dgm:t>
        <a:bodyPr/>
        <a:lstStyle/>
        <a:p>
          <a:endParaRPr lang="en-US"/>
        </a:p>
      </dgm:t>
    </dgm:pt>
    <dgm:pt modelId="{C13B73CF-C062-40A7-AE11-FD4DB2629814}">
      <dgm:prSet custT="1"/>
      <dgm:spPr/>
      <dgm:t>
        <a:bodyPr/>
        <a:lstStyle/>
        <a:p>
          <a:pPr rtl="0"/>
          <a:r>
            <a:rPr lang="en-US" sz="1800" dirty="0" smtClean="0">
              <a:solidFill>
                <a:srgbClr val="002060"/>
              </a:solidFill>
            </a:rPr>
            <a:t>Storage</a:t>
          </a:r>
          <a:endParaRPr lang="en-US" sz="1800" dirty="0">
            <a:solidFill>
              <a:srgbClr val="002060"/>
            </a:solidFill>
          </a:endParaRPr>
        </a:p>
      </dgm:t>
    </dgm:pt>
    <dgm:pt modelId="{C964720F-67F9-4D1B-9A61-DFFBE89172B2}" type="parTrans" cxnId="{97291EB0-0D53-4D86-9050-657B088580B1}">
      <dgm:prSet/>
      <dgm:spPr/>
      <dgm:t>
        <a:bodyPr/>
        <a:lstStyle/>
        <a:p>
          <a:endParaRPr lang="en-US"/>
        </a:p>
      </dgm:t>
    </dgm:pt>
    <dgm:pt modelId="{A337DD15-DC86-4973-8586-8A788AC74662}" type="sibTrans" cxnId="{97291EB0-0D53-4D86-9050-657B088580B1}">
      <dgm:prSet/>
      <dgm:spPr/>
      <dgm:t>
        <a:bodyPr/>
        <a:lstStyle/>
        <a:p>
          <a:endParaRPr lang="en-US"/>
        </a:p>
      </dgm:t>
    </dgm:pt>
    <dgm:pt modelId="{24FD2DC8-1CF5-4726-968E-2445D4D591B5}">
      <dgm:prSet custT="1"/>
      <dgm:spPr/>
      <dgm:t>
        <a:bodyPr/>
        <a:lstStyle/>
        <a:p>
          <a:pPr rtl="0"/>
          <a:r>
            <a:rPr lang="en-US" sz="1800" dirty="0" smtClean="0">
              <a:solidFill>
                <a:srgbClr val="002060"/>
              </a:solidFill>
            </a:rPr>
            <a:t>communications</a:t>
          </a:r>
          <a:endParaRPr kumimoji="1" lang="en-US" sz="1100" dirty="0">
            <a:solidFill>
              <a:srgbClr val="002060"/>
            </a:solidFill>
          </a:endParaRPr>
        </a:p>
      </dgm:t>
    </dgm:pt>
    <dgm:pt modelId="{BBD3A8EE-FF7F-4DC3-B166-CA5CD2F37927}" type="parTrans" cxnId="{F439D9DD-B184-4222-8D88-1837654904F9}">
      <dgm:prSet/>
      <dgm:spPr/>
      <dgm:t>
        <a:bodyPr/>
        <a:lstStyle/>
        <a:p>
          <a:endParaRPr lang="en-US"/>
        </a:p>
      </dgm:t>
    </dgm:pt>
    <dgm:pt modelId="{549F4EF9-CA7B-4E48-A673-C75460F48609}" type="sibTrans" cxnId="{F439D9DD-B184-4222-8D88-1837654904F9}">
      <dgm:prSet/>
      <dgm:spPr/>
      <dgm:t>
        <a:bodyPr/>
        <a:lstStyle/>
        <a:p>
          <a:endParaRPr lang="en-US"/>
        </a:p>
      </dgm:t>
    </dgm:pt>
    <dgm:pt modelId="{AB6409D8-DECE-470E-8D05-BB3775BB1B44}" type="pres">
      <dgm:prSet presAssocID="{D9A6E014-EA79-4BFB-A788-AAF93CB6933C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55AAEC1-714A-4EAA-A533-5A259609857A}" type="pres">
      <dgm:prSet presAssocID="{D9A6E014-EA79-4BFB-A788-AAF93CB6933C}" presName="wedge1" presStyleLbl="node1" presStyleIdx="0" presStyleCnt="5"/>
      <dgm:spPr/>
      <dgm:t>
        <a:bodyPr/>
        <a:lstStyle/>
        <a:p>
          <a:endParaRPr lang="en-US"/>
        </a:p>
      </dgm:t>
    </dgm:pt>
    <dgm:pt modelId="{6B8537DF-7966-4D1C-88EA-FB944C131809}" type="pres">
      <dgm:prSet presAssocID="{D9A6E014-EA79-4BFB-A788-AAF93CB6933C}" presName="dummy1a" presStyleCnt="0"/>
      <dgm:spPr/>
    </dgm:pt>
    <dgm:pt modelId="{1249715B-4E68-418F-BBE1-29734711103F}" type="pres">
      <dgm:prSet presAssocID="{D9A6E014-EA79-4BFB-A788-AAF93CB6933C}" presName="dummy1b" presStyleCnt="0"/>
      <dgm:spPr/>
    </dgm:pt>
    <dgm:pt modelId="{C65ACE7B-A5EA-46D2-BD81-3A178ABAA947}" type="pres">
      <dgm:prSet presAssocID="{D9A6E014-EA79-4BFB-A788-AAF93CB6933C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2DEEE6-8DF4-4D17-AC9E-29DDF2A8AE40}" type="pres">
      <dgm:prSet presAssocID="{D9A6E014-EA79-4BFB-A788-AAF93CB6933C}" presName="wedge2" presStyleLbl="node1" presStyleIdx="1" presStyleCnt="5"/>
      <dgm:spPr/>
      <dgm:t>
        <a:bodyPr/>
        <a:lstStyle/>
        <a:p>
          <a:endParaRPr lang="en-US"/>
        </a:p>
      </dgm:t>
    </dgm:pt>
    <dgm:pt modelId="{2D1D3B05-4B3F-4497-B33D-BB93657DD2BB}" type="pres">
      <dgm:prSet presAssocID="{D9A6E014-EA79-4BFB-A788-AAF93CB6933C}" presName="dummy2a" presStyleCnt="0"/>
      <dgm:spPr/>
    </dgm:pt>
    <dgm:pt modelId="{1809FF99-02CD-4F52-A5CB-3B419704B3AF}" type="pres">
      <dgm:prSet presAssocID="{D9A6E014-EA79-4BFB-A788-AAF93CB6933C}" presName="dummy2b" presStyleCnt="0"/>
      <dgm:spPr/>
    </dgm:pt>
    <dgm:pt modelId="{5617C3A9-4468-401B-B84C-B7320244A506}" type="pres">
      <dgm:prSet presAssocID="{D9A6E014-EA79-4BFB-A788-AAF93CB6933C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7C03F-0B0E-4E0C-A8A1-4D7A069A05F4}" type="pres">
      <dgm:prSet presAssocID="{D9A6E014-EA79-4BFB-A788-AAF93CB6933C}" presName="wedge3" presStyleLbl="node1" presStyleIdx="2" presStyleCnt="5"/>
      <dgm:spPr/>
      <dgm:t>
        <a:bodyPr/>
        <a:lstStyle/>
        <a:p>
          <a:endParaRPr lang="en-US"/>
        </a:p>
      </dgm:t>
    </dgm:pt>
    <dgm:pt modelId="{C269DBB2-FA88-483C-92E9-5FD217DDD9A2}" type="pres">
      <dgm:prSet presAssocID="{D9A6E014-EA79-4BFB-A788-AAF93CB6933C}" presName="dummy3a" presStyleCnt="0"/>
      <dgm:spPr/>
    </dgm:pt>
    <dgm:pt modelId="{7F148A32-7B00-4A25-847B-D56065A7DF95}" type="pres">
      <dgm:prSet presAssocID="{D9A6E014-EA79-4BFB-A788-AAF93CB6933C}" presName="dummy3b" presStyleCnt="0"/>
      <dgm:spPr/>
    </dgm:pt>
    <dgm:pt modelId="{ABF4C8F1-7EBA-4D61-B252-3153BB7E8EF3}" type="pres">
      <dgm:prSet presAssocID="{D9A6E014-EA79-4BFB-A788-AAF93CB6933C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6BCE0B-B778-4379-AF97-AE3F5CF82A7E}" type="pres">
      <dgm:prSet presAssocID="{D9A6E014-EA79-4BFB-A788-AAF93CB6933C}" presName="wedge4" presStyleLbl="node1" presStyleIdx="3" presStyleCnt="5"/>
      <dgm:spPr/>
      <dgm:t>
        <a:bodyPr/>
        <a:lstStyle/>
        <a:p>
          <a:endParaRPr lang="en-US"/>
        </a:p>
      </dgm:t>
    </dgm:pt>
    <dgm:pt modelId="{AF3DB27A-F7EB-4DA6-88F9-5600972AADB3}" type="pres">
      <dgm:prSet presAssocID="{D9A6E014-EA79-4BFB-A788-AAF93CB6933C}" presName="dummy4a" presStyleCnt="0"/>
      <dgm:spPr/>
    </dgm:pt>
    <dgm:pt modelId="{639913ED-34FB-4BE3-9865-DD2AC2AEE34E}" type="pres">
      <dgm:prSet presAssocID="{D9A6E014-EA79-4BFB-A788-AAF93CB6933C}" presName="dummy4b" presStyleCnt="0"/>
      <dgm:spPr/>
    </dgm:pt>
    <dgm:pt modelId="{EAAE5138-D2A2-4631-8812-1AC17EEC04DC}" type="pres">
      <dgm:prSet presAssocID="{D9A6E014-EA79-4BFB-A788-AAF93CB6933C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8CDAA0-966D-4B88-A673-02C8B1E2C553}" type="pres">
      <dgm:prSet presAssocID="{D9A6E014-EA79-4BFB-A788-AAF93CB6933C}" presName="wedge5" presStyleLbl="node1" presStyleIdx="4" presStyleCnt="5"/>
      <dgm:spPr/>
      <dgm:t>
        <a:bodyPr/>
        <a:lstStyle/>
        <a:p>
          <a:endParaRPr lang="en-US"/>
        </a:p>
      </dgm:t>
    </dgm:pt>
    <dgm:pt modelId="{DC2B3E04-B97F-4141-AC9D-8F29BC199B40}" type="pres">
      <dgm:prSet presAssocID="{D9A6E014-EA79-4BFB-A788-AAF93CB6933C}" presName="dummy5a" presStyleCnt="0"/>
      <dgm:spPr/>
    </dgm:pt>
    <dgm:pt modelId="{0BBFF1C5-1DF2-4EB8-87C6-470D994C0522}" type="pres">
      <dgm:prSet presAssocID="{D9A6E014-EA79-4BFB-A788-AAF93CB6933C}" presName="dummy5b" presStyleCnt="0"/>
      <dgm:spPr/>
    </dgm:pt>
    <dgm:pt modelId="{961CBC43-2679-4F41-824B-26EA1997F49A}" type="pres">
      <dgm:prSet presAssocID="{D9A6E014-EA79-4BFB-A788-AAF93CB6933C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CBE9B2-528B-4632-A69C-08A6702DFAD5}" type="pres">
      <dgm:prSet presAssocID="{68523B9A-D97D-496C-8BB0-6D1BB41C6A71}" presName="arrowWedge1" presStyleLbl="fgSibTrans2D1" presStyleIdx="0" presStyleCnt="5"/>
      <dgm:spPr/>
    </dgm:pt>
    <dgm:pt modelId="{183BAC79-AA33-4143-BFCE-41A60DB9F8B1}" type="pres">
      <dgm:prSet presAssocID="{9685579D-C6DF-4748-A2E9-DFC597708BDC}" presName="arrowWedge2" presStyleLbl="fgSibTrans2D1" presStyleIdx="1" presStyleCnt="5"/>
      <dgm:spPr/>
    </dgm:pt>
    <dgm:pt modelId="{2AC48F28-2474-43FD-8BFE-F359C33A7A41}" type="pres">
      <dgm:prSet presAssocID="{2C1AC32D-F688-4886-8253-6D02730E60A6}" presName="arrowWedge3" presStyleLbl="fgSibTrans2D1" presStyleIdx="2" presStyleCnt="5"/>
      <dgm:spPr/>
    </dgm:pt>
    <dgm:pt modelId="{4B5B9255-ED7B-4AFE-A804-B865895A43DD}" type="pres">
      <dgm:prSet presAssocID="{A337DD15-DC86-4973-8586-8A788AC74662}" presName="arrowWedge4" presStyleLbl="fgSibTrans2D1" presStyleIdx="3" presStyleCnt="5"/>
      <dgm:spPr/>
    </dgm:pt>
    <dgm:pt modelId="{4CE4427C-0517-4EB5-8DD8-106E38966504}" type="pres">
      <dgm:prSet presAssocID="{549F4EF9-CA7B-4E48-A673-C75460F48609}" presName="arrowWedge5" presStyleLbl="fgSibTrans2D1" presStyleIdx="4" presStyleCnt="5"/>
      <dgm:spPr/>
    </dgm:pt>
  </dgm:ptLst>
  <dgm:cxnLst>
    <dgm:cxn modelId="{1E392709-14FD-4C42-AD78-FA48E032989F}" type="presOf" srcId="{08DCA8F5-EFB6-4EF8-85C5-B7F12C005626}" destId="{655AAEC1-714A-4EAA-A533-5A259609857A}" srcOrd="0" destOrd="0" presId="urn:microsoft.com/office/officeart/2005/8/layout/cycle8"/>
    <dgm:cxn modelId="{E3D82B16-394B-4420-87CC-8E44D87252BE}" type="presOf" srcId="{C13B73CF-C062-40A7-AE11-FD4DB2629814}" destId="{EAAE5138-D2A2-4631-8812-1AC17EEC04DC}" srcOrd="1" destOrd="0" presId="urn:microsoft.com/office/officeart/2005/8/layout/cycle8"/>
    <dgm:cxn modelId="{50D17892-7B45-4B2C-8152-482FD30E040A}" type="presOf" srcId="{08DCA8F5-EFB6-4EF8-85C5-B7F12C005626}" destId="{C65ACE7B-A5EA-46D2-BD81-3A178ABAA947}" srcOrd="1" destOrd="0" presId="urn:microsoft.com/office/officeart/2005/8/layout/cycle8"/>
    <dgm:cxn modelId="{97291EB0-0D53-4D86-9050-657B088580B1}" srcId="{D9A6E014-EA79-4BFB-A788-AAF93CB6933C}" destId="{C13B73CF-C062-40A7-AE11-FD4DB2629814}" srcOrd="3" destOrd="0" parTransId="{C964720F-67F9-4D1B-9A61-DFFBE89172B2}" sibTransId="{A337DD15-DC86-4973-8586-8A788AC74662}"/>
    <dgm:cxn modelId="{82C7853C-622D-4BF2-B767-4E4FAAFAA28E}" type="presOf" srcId="{55D50BAE-DEC2-46AD-A995-9253914F83E5}" destId="{B62DEEE6-8DF4-4D17-AC9E-29DDF2A8AE40}" srcOrd="0" destOrd="0" presId="urn:microsoft.com/office/officeart/2005/8/layout/cycle8"/>
    <dgm:cxn modelId="{E2EFF06D-210A-4DB9-8A08-A9DD9BE2F25F}" srcId="{D9A6E014-EA79-4BFB-A788-AAF93CB6933C}" destId="{08DCA8F5-EFB6-4EF8-85C5-B7F12C005626}" srcOrd="0" destOrd="0" parTransId="{7702C858-0DD2-462E-B986-349C1C5C1E51}" sibTransId="{68523B9A-D97D-496C-8BB0-6D1BB41C6A71}"/>
    <dgm:cxn modelId="{558D18E8-80DC-4BA3-882F-788D632FE3A3}" type="presOf" srcId="{55D50BAE-DEC2-46AD-A995-9253914F83E5}" destId="{5617C3A9-4468-401B-B84C-B7320244A506}" srcOrd="1" destOrd="0" presId="urn:microsoft.com/office/officeart/2005/8/layout/cycle8"/>
    <dgm:cxn modelId="{A4940A4D-30D7-41CD-8B4E-1D9EF44E3ED9}" type="presOf" srcId="{24FD2DC8-1CF5-4726-968E-2445D4D591B5}" destId="{961CBC43-2679-4F41-824B-26EA1997F49A}" srcOrd="1" destOrd="0" presId="urn:microsoft.com/office/officeart/2005/8/layout/cycle8"/>
    <dgm:cxn modelId="{1B76C4A7-A67B-48D6-A704-9EEC81C83CB7}" type="presOf" srcId="{3F0E0FBD-A99A-4801-BD3E-B52DD0A96DB9}" destId="{ABF4C8F1-7EBA-4D61-B252-3153BB7E8EF3}" srcOrd="1" destOrd="0" presId="urn:microsoft.com/office/officeart/2005/8/layout/cycle8"/>
    <dgm:cxn modelId="{237FE835-B6D9-4ADB-AFB6-5D844E5A3499}" type="presOf" srcId="{3F0E0FBD-A99A-4801-BD3E-B52DD0A96DB9}" destId="{0857C03F-0B0E-4E0C-A8A1-4D7A069A05F4}" srcOrd="0" destOrd="0" presId="urn:microsoft.com/office/officeart/2005/8/layout/cycle8"/>
    <dgm:cxn modelId="{8D30693C-A7D0-4038-851A-ED4A42E6B14D}" type="presOf" srcId="{D9A6E014-EA79-4BFB-A788-AAF93CB6933C}" destId="{AB6409D8-DECE-470E-8D05-BB3775BB1B44}" srcOrd="0" destOrd="0" presId="urn:microsoft.com/office/officeart/2005/8/layout/cycle8"/>
    <dgm:cxn modelId="{D2DA7480-A2C2-4122-9C92-48BFC9F6892D}" type="presOf" srcId="{C13B73CF-C062-40A7-AE11-FD4DB2629814}" destId="{556BCE0B-B778-4379-AF97-AE3F5CF82A7E}" srcOrd="0" destOrd="0" presId="urn:microsoft.com/office/officeart/2005/8/layout/cycle8"/>
    <dgm:cxn modelId="{43DE1295-37C2-4237-A2D1-FB1146DBF779}" type="presOf" srcId="{24FD2DC8-1CF5-4726-968E-2445D4D591B5}" destId="{4A8CDAA0-966D-4B88-A673-02C8B1E2C553}" srcOrd="0" destOrd="0" presId="urn:microsoft.com/office/officeart/2005/8/layout/cycle8"/>
    <dgm:cxn modelId="{76BEEB57-F115-4CBE-A8DA-B17BCF73C09F}" srcId="{D9A6E014-EA79-4BFB-A788-AAF93CB6933C}" destId="{3F0E0FBD-A99A-4801-BD3E-B52DD0A96DB9}" srcOrd="2" destOrd="0" parTransId="{B91A652A-532D-4417-99BC-E7533B4F33E6}" sibTransId="{2C1AC32D-F688-4886-8253-6D02730E60A6}"/>
    <dgm:cxn modelId="{0952CF98-5362-444B-85E1-B1E7C73406E7}" srcId="{D9A6E014-EA79-4BFB-A788-AAF93CB6933C}" destId="{55D50BAE-DEC2-46AD-A995-9253914F83E5}" srcOrd="1" destOrd="0" parTransId="{C907B856-4BEE-41E3-AAF5-FC90E96C3A67}" sibTransId="{9685579D-C6DF-4748-A2E9-DFC597708BDC}"/>
    <dgm:cxn modelId="{F439D9DD-B184-4222-8D88-1837654904F9}" srcId="{D9A6E014-EA79-4BFB-A788-AAF93CB6933C}" destId="{24FD2DC8-1CF5-4726-968E-2445D4D591B5}" srcOrd="4" destOrd="0" parTransId="{BBD3A8EE-FF7F-4DC3-B166-CA5CD2F37927}" sibTransId="{549F4EF9-CA7B-4E48-A673-C75460F48609}"/>
    <dgm:cxn modelId="{E5EF3B89-4EA9-4349-95C1-F398F49FF6C6}" type="presParOf" srcId="{AB6409D8-DECE-470E-8D05-BB3775BB1B44}" destId="{655AAEC1-714A-4EAA-A533-5A259609857A}" srcOrd="0" destOrd="0" presId="urn:microsoft.com/office/officeart/2005/8/layout/cycle8"/>
    <dgm:cxn modelId="{8325568D-9688-403A-BCF4-6CD37E4C3730}" type="presParOf" srcId="{AB6409D8-DECE-470E-8D05-BB3775BB1B44}" destId="{6B8537DF-7966-4D1C-88EA-FB944C131809}" srcOrd="1" destOrd="0" presId="urn:microsoft.com/office/officeart/2005/8/layout/cycle8"/>
    <dgm:cxn modelId="{F6A6FE1D-8E36-414C-B5C8-8D983AC486C7}" type="presParOf" srcId="{AB6409D8-DECE-470E-8D05-BB3775BB1B44}" destId="{1249715B-4E68-418F-BBE1-29734711103F}" srcOrd="2" destOrd="0" presId="urn:microsoft.com/office/officeart/2005/8/layout/cycle8"/>
    <dgm:cxn modelId="{BA069F57-36C1-44DB-8703-B01A27A4C74F}" type="presParOf" srcId="{AB6409D8-DECE-470E-8D05-BB3775BB1B44}" destId="{C65ACE7B-A5EA-46D2-BD81-3A178ABAA947}" srcOrd="3" destOrd="0" presId="urn:microsoft.com/office/officeart/2005/8/layout/cycle8"/>
    <dgm:cxn modelId="{886A5BD0-F074-44BD-A514-17CDDD90D1A6}" type="presParOf" srcId="{AB6409D8-DECE-470E-8D05-BB3775BB1B44}" destId="{B62DEEE6-8DF4-4D17-AC9E-29DDF2A8AE40}" srcOrd="4" destOrd="0" presId="urn:microsoft.com/office/officeart/2005/8/layout/cycle8"/>
    <dgm:cxn modelId="{D1C6C6F8-054F-4350-8039-F917A82A3FE8}" type="presParOf" srcId="{AB6409D8-DECE-470E-8D05-BB3775BB1B44}" destId="{2D1D3B05-4B3F-4497-B33D-BB93657DD2BB}" srcOrd="5" destOrd="0" presId="urn:microsoft.com/office/officeart/2005/8/layout/cycle8"/>
    <dgm:cxn modelId="{E34DE9ED-F3B5-49F9-B673-FF4A4A14A2C7}" type="presParOf" srcId="{AB6409D8-DECE-470E-8D05-BB3775BB1B44}" destId="{1809FF99-02CD-4F52-A5CB-3B419704B3AF}" srcOrd="6" destOrd="0" presId="urn:microsoft.com/office/officeart/2005/8/layout/cycle8"/>
    <dgm:cxn modelId="{2B919245-E890-4772-8559-441C96106233}" type="presParOf" srcId="{AB6409D8-DECE-470E-8D05-BB3775BB1B44}" destId="{5617C3A9-4468-401B-B84C-B7320244A506}" srcOrd="7" destOrd="0" presId="urn:microsoft.com/office/officeart/2005/8/layout/cycle8"/>
    <dgm:cxn modelId="{780F43CC-42CC-475C-AD87-1B81E38590D7}" type="presParOf" srcId="{AB6409D8-DECE-470E-8D05-BB3775BB1B44}" destId="{0857C03F-0B0E-4E0C-A8A1-4D7A069A05F4}" srcOrd="8" destOrd="0" presId="urn:microsoft.com/office/officeart/2005/8/layout/cycle8"/>
    <dgm:cxn modelId="{703BD420-D35B-4E58-8902-918ED28BF451}" type="presParOf" srcId="{AB6409D8-DECE-470E-8D05-BB3775BB1B44}" destId="{C269DBB2-FA88-483C-92E9-5FD217DDD9A2}" srcOrd="9" destOrd="0" presId="urn:microsoft.com/office/officeart/2005/8/layout/cycle8"/>
    <dgm:cxn modelId="{2415DB90-F8D9-47AD-BA47-556BAA2CDD9F}" type="presParOf" srcId="{AB6409D8-DECE-470E-8D05-BB3775BB1B44}" destId="{7F148A32-7B00-4A25-847B-D56065A7DF95}" srcOrd="10" destOrd="0" presId="urn:microsoft.com/office/officeart/2005/8/layout/cycle8"/>
    <dgm:cxn modelId="{78B09036-E299-454F-98D9-667D340FFB77}" type="presParOf" srcId="{AB6409D8-DECE-470E-8D05-BB3775BB1B44}" destId="{ABF4C8F1-7EBA-4D61-B252-3153BB7E8EF3}" srcOrd="11" destOrd="0" presId="urn:microsoft.com/office/officeart/2005/8/layout/cycle8"/>
    <dgm:cxn modelId="{76AFB747-ECDB-42C1-97CA-2F41E568A3CF}" type="presParOf" srcId="{AB6409D8-DECE-470E-8D05-BB3775BB1B44}" destId="{556BCE0B-B778-4379-AF97-AE3F5CF82A7E}" srcOrd="12" destOrd="0" presId="urn:microsoft.com/office/officeart/2005/8/layout/cycle8"/>
    <dgm:cxn modelId="{44C3E77F-020B-46B0-BE76-C949E3405155}" type="presParOf" srcId="{AB6409D8-DECE-470E-8D05-BB3775BB1B44}" destId="{AF3DB27A-F7EB-4DA6-88F9-5600972AADB3}" srcOrd="13" destOrd="0" presId="urn:microsoft.com/office/officeart/2005/8/layout/cycle8"/>
    <dgm:cxn modelId="{E6097544-F5A0-48DD-882C-F5E44F1F8E30}" type="presParOf" srcId="{AB6409D8-DECE-470E-8D05-BB3775BB1B44}" destId="{639913ED-34FB-4BE3-9865-DD2AC2AEE34E}" srcOrd="14" destOrd="0" presId="urn:microsoft.com/office/officeart/2005/8/layout/cycle8"/>
    <dgm:cxn modelId="{8A830F30-7A16-4F15-9300-F3ADE1D2404E}" type="presParOf" srcId="{AB6409D8-DECE-470E-8D05-BB3775BB1B44}" destId="{EAAE5138-D2A2-4631-8812-1AC17EEC04DC}" srcOrd="15" destOrd="0" presId="urn:microsoft.com/office/officeart/2005/8/layout/cycle8"/>
    <dgm:cxn modelId="{B98D3ACF-43DE-49D6-A164-3CAC1C3F1B89}" type="presParOf" srcId="{AB6409D8-DECE-470E-8D05-BB3775BB1B44}" destId="{4A8CDAA0-966D-4B88-A673-02C8B1E2C553}" srcOrd="16" destOrd="0" presId="urn:microsoft.com/office/officeart/2005/8/layout/cycle8"/>
    <dgm:cxn modelId="{133C2E78-2BE6-464F-96BE-FB02DF5AFDC5}" type="presParOf" srcId="{AB6409D8-DECE-470E-8D05-BB3775BB1B44}" destId="{DC2B3E04-B97F-4141-AC9D-8F29BC199B40}" srcOrd="17" destOrd="0" presId="urn:microsoft.com/office/officeart/2005/8/layout/cycle8"/>
    <dgm:cxn modelId="{6138D92A-002F-4C14-A95F-9EB28D0BD952}" type="presParOf" srcId="{AB6409D8-DECE-470E-8D05-BB3775BB1B44}" destId="{0BBFF1C5-1DF2-4EB8-87C6-470D994C0522}" srcOrd="18" destOrd="0" presId="urn:microsoft.com/office/officeart/2005/8/layout/cycle8"/>
    <dgm:cxn modelId="{1FAD63DF-4546-46C3-8E3F-56309559197C}" type="presParOf" srcId="{AB6409D8-DECE-470E-8D05-BB3775BB1B44}" destId="{961CBC43-2679-4F41-824B-26EA1997F49A}" srcOrd="19" destOrd="0" presId="urn:microsoft.com/office/officeart/2005/8/layout/cycle8"/>
    <dgm:cxn modelId="{8DEAC3E1-2B76-4245-B8A4-30E8166188EA}" type="presParOf" srcId="{AB6409D8-DECE-470E-8D05-BB3775BB1B44}" destId="{F0CBE9B2-528B-4632-A69C-08A6702DFAD5}" srcOrd="20" destOrd="0" presId="urn:microsoft.com/office/officeart/2005/8/layout/cycle8"/>
    <dgm:cxn modelId="{B2709BA6-C9D1-47E1-A4B7-BDBAEEA738CE}" type="presParOf" srcId="{AB6409D8-DECE-470E-8D05-BB3775BB1B44}" destId="{183BAC79-AA33-4143-BFCE-41A60DB9F8B1}" srcOrd="21" destOrd="0" presId="urn:microsoft.com/office/officeart/2005/8/layout/cycle8"/>
    <dgm:cxn modelId="{7CBCF40B-A599-4BEC-AD43-EBEF247C018D}" type="presParOf" srcId="{AB6409D8-DECE-470E-8D05-BB3775BB1B44}" destId="{2AC48F28-2474-43FD-8BFE-F359C33A7A41}" srcOrd="22" destOrd="0" presId="urn:microsoft.com/office/officeart/2005/8/layout/cycle8"/>
    <dgm:cxn modelId="{A9090086-5185-43DD-B330-D5639294C0AB}" type="presParOf" srcId="{AB6409D8-DECE-470E-8D05-BB3775BB1B44}" destId="{4B5B9255-ED7B-4AFE-A804-B865895A43DD}" srcOrd="23" destOrd="0" presId="urn:microsoft.com/office/officeart/2005/8/layout/cycle8"/>
    <dgm:cxn modelId="{78F77672-38C7-477A-8C85-C6BE5E566521}" type="presParOf" srcId="{AB6409D8-DECE-470E-8D05-BB3775BB1B44}" destId="{4CE4427C-0517-4EB5-8DD8-106E38966504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9A6E014-EA79-4BFB-A788-AAF93CB6933C}" type="doc">
      <dgm:prSet loTypeId="urn:microsoft.com/office/officeart/2005/8/layout/cycle8" loCatId="cycle" qsTypeId="urn:microsoft.com/office/officeart/2005/8/quickstyle/3d1" qsCatId="3D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55D50BAE-DEC2-46AD-A995-9253914F83E5}">
      <dgm:prSet custT="1"/>
      <dgm:spPr/>
      <dgm:t>
        <a:bodyPr/>
        <a:lstStyle/>
        <a:p>
          <a:pPr rtl="0"/>
          <a:r>
            <a:rPr lang="en-US" sz="1400" b="1" dirty="0" smtClean="0">
              <a:solidFill>
                <a:srgbClr val="002060"/>
              </a:solidFill>
            </a:rPr>
            <a:t>Reliability</a:t>
          </a:r>
          <a:endParaRPr lang="en-US" sz="1400" b="1" dirty="0">
            <a:solidFill>
              <a:srgbClr val="002060"/>
            </a:solidFill>
          </a:endParaRPr>
        </a:p>
      </dgm:t>
    </dgm:pt>
    <dgm:pt modelId="{C907B856-4BEE-41E3-AAF5-FC90E96C3A67}" type="parTrans" cxnId="{0952CF98-5362-444B-85E1-B1E7C73406E7}">
      <dgm:prSet/>
      <dgm:spPr/>
      <dgm:t>
        <a:bodyPr/>
        <a:lstStyle/>
        <a:p>
          <a:endParaRPr lang="en-US"/>
        </a:p>
      </dgm:t>
    </dgm:pt>
    <dgm:pt modelId="{9685579D-C6DF-4748-A2E9-DFC597708BDC}" type="sibTrans" cxnId="{0952CF98-5362-444B-85E1-B1E7C73406E7}">
      <dgm:prSet/>
      <dgm:spPr/>
      <dgm:t>
        <a:bodyPr/>
        <a:lstStyle/>
        <a:p>
          <a:endParaRPr lang="en-US"/>
        </a:p>
      </dgm:t>
    </dgm:pt>
    <dgm:pt modelId="{3F0E0FBD-A99A-4801-BD3E-B52DD0A96DB9}">
      <dgm:prSet custT="1"/>
      <dgm:spPr/>
      <dgm:t>
        <a:bodyPr/>
        <a:lstStyle/>
        <a:p>
          <a:pPr rtl="0"/>
          <a:r>
            <a:rPr lang="en-US" sz="1400" b="1" dirty="0" smtClean="0">
              <a:solidFill>
                <a:srgbClr val="002060"/>
              </a:solidFill>
            </a:rPr>
            <a:t>Consistency</a:t>
          </a:r>
          <a:endParaRPr lang="en-US" sz="1400" b="1" dirty="0">
            <a:solidFill>
              <a:srgbClr val="002060"/>
            </a:solidFill>
          </a:endParaRPr>
        </a:p>
      </dgm:t>
    </dgm:pt>
    <dgm:pt modelId="{B91A652A-532D-4417-99BC-E7533B4F33E6}" type="parTrans" cxnId="{76BEEB57-F115-4CBE-A8DA-B17BCF73C09F}">
      <dgm:prSet/>
      <dgm:spPr/>
      <dgm:t>
        <a:bodyPr/>
        <a:lstStyle/>
        <a:p>
          <a:endParaRPr lang="en-US"/>
        </a:p>
      </dgm:t>
    </dgm:pt>
    <dgm:pt modelId="{2C1AC32D-F688-4886-8253-6D02730E60A6}" type="sibTrans" cxnId="{76BEEB57-F115-4CBE-A8DA-B17BCF73C09F}">
      <dgm:prSet/>
      <dgm:spPr/>
      <dgm:t>
        <a:bodyPr/>
        <a:lstStyle/>
        <a:p>
          <a:endParaRPr lang="en-US"/>
        </a:p>
      </dgm:t>
    </dgm:pt>
    <dgm:pt modelId="{C13B73CF-C062-40A7-AE11-FD4DB2629814}">
      <dgm:prSet custT="1"/>
      <dgm:spPr/>
      <dgm:t>
        <a:bodyPr/>
        <a:lstStyle/>
        <a:p>
          <a:pPr rtl="0"/>
          <a:r>
            <a:rPr lang="en-US" sz="1800" dirty="0" smtClean="0">
              <a:solidFill>
                <a:srgbClr val="002060"/>
              </a:solidFill>
            </a:rPr>
            <a:t>Storage</a:t>
          </a:r>
          <a:endParaRPr lang="en-US" sz="1800" dirty="0">
            <a:solidFill>
              <a:srgbClr val="002060"/>
            </a:solidFill>
          </a:endParaRPr>
        </a:p>
      </dgm:t>
    </dgm:pt>
    <dgm:pt modelId="{C964720F-67F9-4D1B-9A61-DFFBE89172B2}" type="parTrans" cxnId="{97291EB0-0D53-4D86-9050-657B088580B1}">
      <dgm:prSet/>
      <dgm:spPr/>
      <dgm:t>
        <a:bodyPr/>
        <a:lstStyle/>
        <a:p>
          <a:endParaRPr lang="en-US"/>
        </a:p>
      </dgm:t>
    </dgm:pt>
    <dgm:pt modelId="{A337DD15-DC86-4973-8586-8A788AC74662}" type="sibTrans" cxnId="{97291EB0-0D53-4D86-9050-657B088580B1}">
      <dgm:prSet/>
      <dgm:spPr/>
      <dgm:t>
        <a:bodyPr/>
        <a:lstStyle/>
        <a:p>
          <a:endParaRPr lang="en-US"/>
        </a:p>
      </dgm:t>
    </dgm:pt>
    <dgm:pt modelId="{24FD2DC8-1CF5-4726-968E-2445D4D591B5}">
      <dgm:prSet custT="1"/>
      <dgm:spPr/>
      <dgm:t>
        <a:bodyPr/>
        <a:lstStyle/>
        <a:p>
          <a:pPr rtl="0"/>
          <a:r>
            <a:rPr lang="en-US" sz="1800" dirty="0" smtClean="0">
              <a:solidFill>
                <a:srgbClr val="002060"/>
              </a:solidFill>
            </a:rPr>
            <a:t>communications</a:t>
          </a:r>
          <a:endParaRPr kumimoji="1" lang="en-US" sz="1100" dirty="0">
            <a:solidFill>
              <a:srgbClr val="002060"/>
            </a:solidFill>
          </a:endParaRPr>
        </a:p>
      </dgm:t>
    </dgm:pt>
    <dgm:pt modelId="{BBD3A8EE-FF7F-4DC3-B166-CA5CD2F37927}" type="parTrans" cxnId="{F439D9DD-B184-4222-8D88-1837654904F9}">
      <dgm:prSet/>
      <dgm:spPr/>
      <dgm:t>
        <a:bodyPr/>
        <a:lstStyle/>
        <a:p>
          <a:endParaRPr lang="en-US"/>
        </a:p>
      </dgm:t>
    </dgm:pt>
    <dgm:pt modelId="{549F4EF9-CA7B-4E48-A673-C75460F48609}" type="sibTrans" cxnId="{F439D9DD-B184-4222-8D88-1837654904F9}">
      <dgm:prSet/>
      <dgm:spPr/>
      <dgm:t>
        <a:bodyPr/>
        <a:lstStyle/>
        <a:p>
          <a:endParaRPr lang="en-US"/>
        </a:p>
      </dgm:t>
    </dgm:pt>
    <dgm:pt modelId="{08DCA8F5-EFB6-4EF8-85C5-B7F12C005626}">
      <dgm:prSet custT="1"/>
      <dgm:spPr/>
      <dgm:t>
        <a:bodyPr/>
        <a:lstStyle/>
        <a:p>
          <a:pPr rtl="0"/>
          <a:r>
            <a:rPr kumimoji="1" lang="en-US" sz="2400" dirty="0" smtClean="0">
              <a:solidFill>
                <a:srgbClr val="002060"/>
              </a:solidFill>
            </a:rPr>
            <a:t>Speed</a:t>
          </a:r>
          <a:endParaRPr lang="en-US" sz="1050" dirty="0">
            <a:solidFill>
              <a:srgbClr val="002060"/>
            </a:solidFill>
          </a:endParaRPr>
        </a:p>
      </dgm:t>
    </dgm:pt>
    <dgm:pt modelId="{68523B9A-D97D-496C-8BB0-6D1BB41C6A71}" type="sibTrans" cxnId="{E2EFF06D-210A-4DB9-8A08-A9DD9BE2F25F}">
      <dgm:prSet/>
      <dgm:spPr/>
      <dgm:t>
        <a:bodyPr/>
        <a:lstStyle/>
        <a:p>
          <a:endParaRPr lang="en-US"/>
        </a:p>
      </dgm:t>
    </dgm:pt>
    <dgm:pt modelId="{7702C858-0DD2-462E-B986-349C1C5C1E51}" type="parTrans" cxnId="{E2EFF06D-210A-4DB9-8A08-A9DD9BE2F25F}">
      <dgm:prSet/>
      <dgm:spPr/>
      <dgm:t>
        <a:bodyPr/>
        <a:lstStyle/>
        <a:p>
          <a:endParaRPr lang="en-US"/>
        </a:p>
      </dgm:t>
    </dgm:pt>
    <dgm:pt modelId="{AB6409D8-DECE-470E-8D05-BB3775BB1B44}" type="pres">
      <dgm:prSet presAssocID="{D9A6E014-EA79-4BFB-A788-AAF93CB6933C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55AAEC1-714A-4EAA-A533-5A259609857A}" type="pres">
      <dgm:prSet presAssocID="{D9A6E014-EA79-4BFB-A788-AAF93CB6933C}" presName="wedge1" presStyleLbl="node1" presStyleIdx="0" presStyleCnt="5" custLinFactNeighborX="8813" custLinFactNeighborY="-8349"/>
      <dgm:spPr/>
      <dgm:t>
        <a:bodyPr/>
        <a:lstStyle/>
        <a:p>
          <a:endParaRPr lang="en-US"/>
        </a:p>
      </dgm:t>
    </dgm:pt>
    <dgm:pt modelId="{6B8537DF-7966-4D1C-88EA-FB944C131809}" type="pres">
      <dgm:prSet presAssocID="{D9A6E014-EA79-4BFB-A788-AAF93CB6933C}" presName="dummy1a" presStyleCnt="0"/>
      <dgm:spPr/>
    </dgm:pt>
    <dgm:pt modelId="{1249715B-4E68-418F-BBE1-29734711103F}" type="pres">
      <dgm:prSet presAssocID="{D9A6E014-EA79-4BFB-A788-AAF93CB6933C}" presName="dummy1b" presStyleCnt="0"/>
      <dgm:spPr/>
    </dgm:pt>
    <dgm:pt modelId="{C65ACE7B-A5EA-46D2-BD81-3A178ABAA947}" type="pres">
      <dgm:prSet presAssocID="{D9A6E014-EA79-4BFB-A788-AAF93CB6933C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2DEEE6-8DF4-4D17-AC9E-29DDF2A8AE40}" type="pres">
      <dgm:prSet presAssocID="{D9A6E014-EA79-4BFB-A788-AAF93CB6933C}" presName="wedge2" presStyleLbl="node1" presStyleIdx="1" presStyleCnt="5"/>
      <dgm:spPr/>
      <dgm:t>
        <a:bodyPr/>
        <a:lstStyle/>
        <a:p>
          <a:endParaRPr lang="en-US"/>
        </a:p>
      </dgm:t>
    </dgm:pt>
    <dgm:pt modelId="{2D1D3B05-4B3F-4497-B33D-BB93657DD2BB}" type="pres">
      <dgm:prSet presAssocID="{D9A6E014-EA79-4BFB-A788-AAF93CB6933C}" presName="dummy2a" presStyleCnt="0"/>
      <dgm:spPr/>
    </dgm:pt>
    <dgm:pt modelId="{1809FF99-02CD-4F52-A5CB-3B419704B3AF}" type="pres">
      <dgm:prSet presAssocID="{D9A6E014-EA79-4BFB-A788-AAF93CB6933C}" presName="dummy2b" presStyleCnt="0"/>
      <dgm:spPr/>
    </dgm:pt>
    <dgm:pt modelId="{5617C3A9-4468-401B-B84C-B7320244A506}" type="pres">
      <dgm:prSet presAssocID="{D9A6E014-EA79-4BFB-A788-AAF93CB6933C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7C03F-0B0E-4E0C-A8A1-4D7A069A05F4}" type="pres">
      <dgm:prSet presAssocID="{D9A6E014-EA79-4BFB-A788-AAF93CB6933C}" presName="wedge3" presStyleLbl="node1" presStyleIdx="2" presStyleCnt="5"/>
      <dgm:spPr/>
      <dgm:t>
        <a:bodyPr/>
        <a:lstStyle/>
        <a:p>
          <a:endParaRPr lang="en-US"/>
        </a:p>
      </dgm:t>
    </dgm:pt>
    <dgm:pt modelId="{C269DBB2-FA88-483C-92E9-5FD217DDD9A2}" type="pres">
      <dgm:prSet presAssocID="{D9A6E014-EA79-4BFB-A788-AAF93CB6933C}" presName="dummy3a" presStyleCnt="0"/>
      <dgm:spPr/>
    </dgm:pt>
    <dgm:pt modelId="{7F148A32-7B00-4A25-847B-D56065A7DF95}" type="pres">
      <dgm:prSet presAssocID="{D9A6E014-EA79-4BFB-A788-AAF93CB6933C}" presName="dummy3b" presStyleCnt="0"/>
      <dgm:spPr/>
    </dgm:pt>
    <dgm:pt modelId="{ABF4C8F1-7EBA-4D61-B252-3153BB7E8EF3}" type="pres">
      <dgm:prSet presAssocID="{D9A6E014-EA79-4BFB-A788-AAF93CB6933C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6BCE0B-B778-4379-AF97-AE3F5CF82A7E}" type="pres">
      <dgm:prSet presAssocID="{D9A6E014-EA79-4BFB-A788-AAF93CB6933C}" presName="wedge4" presStyleLbl="node1" presStyleIdx="3" presStyleCnt="5"/>
      <dgm:spPr/>
      <dgm:t>
        <a:bodyPr/>
        <a:lstStyle/>
        <a:p>
          <a:endParaRPr lang="en-US"/>
        </a:p>
      </dgm:t>
    </dgm:pt>
    <dgm:pt modelId="{AF3DB27A-F7EB-4DA6-88F9-5600972AADB3}" type="pres">
      <dgm:prSet presAssocID="{D9A6E014-EA79-4BFB-A788-AAF93CB6933C}" presName="dummy4a" presStyleCnt="0"/>
      <dgm:spPr/>
    </dgm:pt>
    <dgm:pt modelId="{639913ED-34FB-4BE3-9865-DD2AC2AEE34E}" type="pres">
      <dgm:prSet presAssocID="{D9A6E014-EA79-4BFB-A788-AAF93CB6933C}" presName="dummy4b" presStyleCnt="0"/>
      <dgm:spPr/>
    </dgm:pt>
    <dgm:pt modelId="{EAAE5138-D2A2-4631-8812-1AC17EEC04DC}" type="pres">
      <dgm:prSet presAssocID="{D9A6E014-EA79-4BFB-A788-AAF93CB6933C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8CDAA0-966D-4B88-A673-02C8B1E2C553}" type="pres">
      <dgm:prSet presAssocID="{D9A6E014-EA79-4BFB-A788-AAF93CB6933C}" presName="wedge5" presStyleLbl="node1" presStyleIdx="4" presStyleCnt="5"/>
      <dgm:spPr/>
      <dgm:t>
        <a:bodyPr/>
        <a:lstStyle/>
        <a:p>
          <a:endParaRPr lang="en-US"/>
        </a:p>
      </dgm:t>
    </dgm:pt>
    <dgm:pt modelId="{DC2B3E04-B97F-4141-AC9D-8F29BC199B40}" type="pres">
      <dgm:prSet presAssocID="{D9A6E014-EA79-4BFB-A788-AAF93CB6933C}" presName="dummy5a" presStyleCnt="0"/>
      <dgm:spPr/>
    </dgm:pt>
    <dgm:pt modelId="{0BBFF1C5-1DF2-4EB8-87C6-470D994C0522}" type="pres">
      <dgm:prSet presAssocID="{D9A6E014-EA79-4BFB-A788-AAF93CB6933C}" presName="dummy5b" presStyleCnt="0"/>
      <dgm:spPr/>
    </dgm:pt>
    <dgm:pt modelId="{961CBC43-2679-4F41-824B-26EA1997F49A}" type="pres">
      <dgm:prSet presAssocID="{D9A6E014-EA79-4BFB-A788-AAF93CB6933C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CBE9B2-528B-4632-A69C-08A6702DFAD5}" type="pres">
      <dgm:prSet presAssocID="{68523B9A-D97D-496C-8BB0-6D1BB41C6A71}" presName="arrowWedge1" presStyleLbl="fgSibTrans2D1" presStyleIdx="0" presStyleCnt="5"/>
      <dgm:spPr/>
    </dgm:pt>
    <dgm:pt modelId="{183BAC79-AA33-4143-BFCE-41A60DB9F8B1}" type="pres">
      <dgm:prSet presAssocID="{9685579D-C6DF-4748-A2E9-DFC597708BDC}" presName="arrowWedge2" presStyleLbl="fgSibTrans2D1" presStyleIdx="1" presStyleCnt="5"/>
      <dgm:spPr/>
    </dgm:pt>
    <dgm:pt modelId="{2AC48F28-2474-43FD-8BFE-F359C33A7A41}" type="pres">
      <dgm:prSet presAssocID="{2C1AC32D-F688-4886-8253-6D02730E60A6}" presName="arrowWedge3" presStyleLbl="fgSibTrans2D1" presStyleIdx="2" presStyleCnt="5"/>
      <dgm:spPr/>
    </dgm:pt>
    <dgm:pt modelId="{4B5B9255-ED7B-4AFE-A804-B865895A43DD}" type="pres">
      <dgm:prSet presAssocID="{A337DD15-DC86-4973-8586-8A788AC74662}" presName="arrowWedge4" presStyleLbl="fgSibTrans2D1" presStyleIdx="3" presStyleCnt="5"/>
      <dgm:spPr/>
    </dgm:pt>
    <dgm:pt modelId="{4CE4427C-0517-4EB5-8DD8-106E38966504}" type="pres">
      <dgm:prSet presAssocID="{549F4EF9-CA7B-4E48-A673-C75460F48609}" presName="arrowWedge5" presStyleLbl="fgSibTrans2D1" presStyleIdx="4" presStyleCnt="5"/>
      <dgm:spPr/>
    </dgm:pt>
  </dgm:ptLst>
  <dgm:cxnLst>
    <dgm:cxn modelId="{E2EFF06D-210A-4DB9-8A08-A9DD9BE2F25F}" srcId="{D9A6E014-EA79-4BFB-A788-AAF93CB6933C}" destId="{08DCA8F5-EFB6-4EF8-85C5-B7F12C005626}" srcOrd="0" destOrd="0" parTransId="{7702C858-0DD2-462E-B986-349C1C5C1E51}" sibTransId="{68523B9A-D97D-496C-8BB0-6D1BB41C6A71}"/>
    <dgm:cxn modelId="{76BEEB57-F115-4CBE-A8DA-B17BCF73C09F}" srcId="{D9A6E014-EA79-4BFB-A788-AAF93CB6933C}" destId="{3F0E0FBD-A99A-4801-BD3E-B52DD0A96DB9}" srcOrd="2" destOrd="0" parTransId="{B91A652A-532D-4417-99BC-E7533B4F33E6}" sibTransId="{2C1AC32D-F688-4886-8253-6D02730E60A6}"/>
    <dgm:cxn modelId="{5F54FFFC-0962-4D42-B074-A7A61EE84479}" type="presOf" srcId="{C13B73CF-C062-40A7-AE11-FD4DB2629814}" destId="{556BCE0B-B778-4379-AF97-AE3F5CF82A7E}" srcOrd="0" destOrd="0" presId="urn:microsoft.com/office/officeart/2005/8/layout/cycle8"/>
    <dgm:cxn modelId="{0952CF98-5362-444B-85E1-B1E7C73406E7}" srcId="{D9A6E014-EA79-4BFB-A788-AAF93CB6933C}" destId="{55D50BAE-DEC2-46AD-A995-9253914F83E5}" srcOrd="1" destOrd="0" parTransId="{C907B856-4BEE-41E3-AAF5-FC90E96C3A67}" sibTransId="{9685579D-C6DF-4748-A2E9-DFC597708BDC}"/>
    <dgm:cxn modelId="{F439D9DD-B184-4222-8D88-1837654904F9}" srcId="{D9A6E014-EA79-4BFB-A788-AAF93CB6933C}" destId="{24FD2DC8-1CF5-4726-968E-2445D4D591B5}" srcOrd="4" destOrd="0" parTransId="{BBD3A8EE-FF7F-4DC3-B166-CA5CD2F37927}" sibTransId="{549F4EF9-CA7B-4E48-A673-C75460F48609}"/>
    <dgm:cxn modelId="{20751827-C0F1-43EC-91B9-1C14A54EC4A4}" type="presOf" srcId="{3F0E0FBD-A99A-4801-BD3E-B52DD0A96DB9}" destId="{ABF4C8F1-7EBA-4D61-B252-3153BB7E8EF3}" srcOrd="1" destOrd="0" presId="urn:microsoft.com/office/officeart/2005/8/layout/cycle8"/>
    <dgm:cxn modelId="{75E02629-2204-41DB-B302-B1F44916B9BD}" type="presOf" srcId="{08DCA8F5-EFB6-4EF8-85C5-B7F12C005626}" destId="{C65ACE7B-A5EA-46D2-BD81-3A178ABAA947}" srcOrd="1" destOrd="0" presId="urn:microsoft.com/office/officeart/2005/8/layout/cycle8"/>
    <dgm:cxn modelId="{D8B2F670-C617-4A4D-A61E-C380B4E7B0EF}" type="presOf" srcId="{D9A6E014-EA79-4BFB-A788-AAF93CB6933C}" destId="{AB6409D8-DECE-470E-8D05-BB3775BB1B44}" srcOrd="0" destOrd="0" presId="urn:microsoft.com/office/officeart/2005/8/layout/cycle8"/>
    <dgm:cxn modelId="{E13A4F37-40B8-4721-8990-49E6ACBB1A27}" type="presOf" srcId="{C13B73CF-C062-40A7-AE11-FD4DB2629814}" destId="{EAAE5138-D2A2-4631-8812-1AC17EEC04DC}" srcOrd="1" destOrd="0" presId="urn:microsoft.com/office/officeart/2005/8/layout/cycle8"/>
    <dgm:cxn modelId="{E91F7AF6-58C1-4022-9D0B-F3446D40543B}" type="presOf" srcId="{24FD2DC8-1CF5-4726-968E-2445D4D591B5}" destId="{4A8CDAA0-966D-4B88-A673-02C8B1E2C553}" srcOrd="0" destOrd="0" presId="urn:microsoft.com/office/officeart/2005/8/layout/cycle8"/>
    <dgm:cxn modelId="{57004E18-50BE-4F6F-ADF2-EAB51AC5809E}" type="presOf" srcId="{55D50BAE-DEC2-46AD-A995-9253914F83E5}" destId="{5617C3A9-4468-401B-B84C-B7320244A506}" srcOrd="1" destOrd="0" presId="urn:microsoft.com/office/officeart/2005/8/layout/cycle8"/>
    <dgm:cxn modelId="{07B3EC14-6EEB-4245-8FFF-12A21EC5EC31}" type="presOf" srcId="{55D50BAE-DEC2-46AD-A995-9253914F83E5}" destId="{B62DEEE6-8DF4-4D17-AC9E-29DDF2A8AE40}" srcOrd="0" destOrd="0" presId="urn:microsoft.com/office/officeart/2005/8/layout/cycle8"/>
    <dgm:cxn modelId="{B4929872-5D43-483C-8FF1-4A2188429CAE}" type="presOf" srcId="{3F0E0FBD-A99A-4801-BD3E-B52DD0A96DB9}" destId="{0857C03F-0B0E-4E0C-A8A1-4D7A069A05F4}" srcOrd="0" destOrd="0" presId="urn:microsoft.com/office/officeart/2005/8/layout/cycle8"/>
    <dgm:cxn modelId="{9E675E59-F34F-4FED-8E5B-EDACBA9DE8A0}" type="presOf" srcId="{24FD2DC8-1CF5-4726-968E-2445D4D591B5}" destId="{961CBC43-2679-4F41-824B-26EA1997F49A}" srcOrd="1" destOrd="0" presId="urn:microsoft.com/office/officeart/2005/8/layout/cycle8"/>
    <dgm:cxn modelId="{97291EB0-0D53-4D86-9050-657B088580B1}" srcId="{D9A6E014-EA79-4BFB-A788-AAF93CB6933C}" destId="{C13B73CF-C062-40A7-AE11-FD4DB2629814}" srcOrd="3" destOrd="0" parTransId="{C964720F-67F9-4D1B-9A61-DFFBE89172B2}" sibTransId="{A337DD15-DC86-4973-8586-8A788AC74662}"/>
    <dgm:cxn modelId="{34C043DD-3AA8-41D4-89C2-32169C2C8AE7}" type="presOf" srcId="{08DCA8F5-EFB6-4EF8-85C5-B7F12C005626}" destId="{655AAEC1-714A-4EAA-A533-5A259609857A}" srcOrd="0" destOrd="0" presId="urn:microsoft.com/office/officeart/2005/8/layout/cycle8"/>
    <dgm:cxn modelId="{B8E709AC-9DE7-43E5-B715-EC487610D1AA}" type="presParOf" srcId="{AB6409D8-DECE-470E-8D05-BB3775BB1B44}" destId="{655AAEC1-714A-4EAA-A533-5A259609857A}" srcOrd="0" destOrd="0" presId="urn:microsoft.com/office/officeart/2005/8/layout/cycle8"/>
    <dgm:cxn modelId="{564C164D-2CAF-40FF-850D-551C273773D5}" type="presParOf" srcId="{AB6409D8-DECE-470E-8D05-BB3775BB1B44}" destId="{6B8537DF-7966-4D1C-88EA-FB944C131809}" srcOrd="1" destOrd="0" presId="urn:microsoft.com/office/officeart/2005/8/layout/cycle8"/>
    <dgm:cxn modelId="{C543FB0F-3CD2-4033-A998-C84042F54044}" type="presParOf" srcId="{AB6409D8-DECE-470E-8D05-BB3775BB1B44}" destId="{1249715B-4E68-418F-BBE1-29734711103F}" srcOrd="2" destOrd="0" presId="urn:microsoft.com/office/officeart/2005/8/layout/cycle8"/>
    <dgm:cxn modelId="{062F064B-D44C-4DFC-83E1-157A6196903A}" type="presParOf" srcId="{AB6409D8-DECE-470E-8D05-BB3775BB1B44}" destId="{C65ACE7B-A5EA-46D2-BD81-3A178ABAA947}" srcOrd="3" destOrd="0" presId="urn:microsoft.com/office/officeart/2005/8/layout/cycle8"/>
    <dgm:cxn modelId="{F95B7E24-A8AF-41BC-9243-672DEBE4D5E6}" type="presParOf" srcId="{AB6409D8-DECE-470E-8D05-BB3775BB1B44}" destId="{B62DEEE6-8DF4-4D17-AC9E-29DDF2A8AE40}" srcOrd="4" destOrd="0" presId="urn:microsoft.com/office/officeart/2005/8/layout/cycle8"/>
    <dgm:cxn modelId="{50927C51-403A-490D-B750-A815DC06328F}" type="presParOf" srcId="{AB6409D8-DECE-470E-8D05-BB3775BB1B44}" destId="{2D1D3B05-4B3F-4497-B33D-BB93657DD2BB}" srcOrd="5" destOrd="0" presId="urn:microsoft.com/office/officeart/2005/8/layout/cycle8"/>
    <dgm:cxn modelId="{60787400-71D6-491A-8327-16EDD3DFDDEF}" type="presParOf" srcId="{AB6409D8-DECE-470E-8D05-BB3775BB1B44}" destId="{1809FF99-02CD-4F52-A5CB-3B419704B3AF}" srcOrd="6" destOrd="0" presId="urn:microsoft.com/office/officeart/2005/8/layout/cycle8"/>
    <dgm:cxn modelId="{76809281-1510-4C12-9FCA-4C45604123EF}" type="presParOf" srcId="{AB6409D8-DECE-470E-8D05-BB3775BB1B44}" destId="{5617C3A9-4468-401B-B84C-B7320244A506}" srcOrd="7" destOrd="0" presId="urn:microsoft.com/office/officeart/2005/8/layout/cycle8"/>
    <dgm:cxn modelId="{B991D2AE-4225-42A4-B568-6DB3091EF760}" type="presParOf" srcId="{AB6409D8-DECE-470E-8D05-BB3775BB1B44}" destId="{0857C03F-0B0E-4E0C-A8A1-4D7A069A05F4}" srcOrd="8" destOrd="0" presId="urn:microsoft.com/office/officeart/2005/8/layout/cycle8"/>
    <dgm:cxn modelId="{1571D187-4453-45CD-9F64-CFE788BD9662}" type="presParOf" srcId="{AB6409D8-DECE-470E-8D05-BB3775BB1B44}" destId="{C269DBB2-FA88-483C-92E9-5FD217DDD9A2}" srcOrd="9" destOrd="0" presId="urn:microsoft.com/office/officeart/2005/8/layout/cycle8"/>
    <dgm:cxn modelId="{2E60A9A4-EF3F-4A0C-8467-1446A2842F99}" type="presParOf" srcId="{AB6409D8-DECE-470E-8D05-BB3775BB1B44}" destId="{7F148A32-7B00-4A25-847B-D56065A7DF95}" srcOrd="10" destOrd="0" presId="urn:microsoft.com/office/officeart/2005/8/layout/cycle8"/>
    <dgm:cxn modelId="{2EFF2323-1358-44A1-B594-7AC8B7E7BF51}" type="presParOf" srcId="{AB6409D8-DECE-470E-8D05-BB3775BB1B44}" destId="{ABF4C8F1-7EBA-4D61-B252-3153BB7E8EF3}" srcOrd="11" destOrd="0" presId="urn:microsoft.com/office/officeart/2005/8/layout/cycle8"/>
    <dgm:cxn modelId="{9FD86BC5-A343-4C64-8123-D2C009CE9880}" type="presParOf" srcId="{AB6409D8-DECE-470E-8D05-BB3775BB1B44}" destId="{556BCE0B-B778-4379-AF97-AE3F5CF82A7E}" srcOrd="12" destOrd="0" presId="urn:microsoft.com/office/officeart/2005/8/layout/cycle8"/>
    <dgm:cxn modelId="{33E5423F-2531-4EDF-9840-1AC0E6AEC5CD}" type="presParOf" srcId="{AB6409D8-DECE-470E-8D05-BB3775BB1B44}" destId="{AF3DB27A-F7EB-4DA6-88F9-5600972AADB3}" srcOrd="13" destOrd="0" presId="urn:microsoft.com/office/officeart/2005/8/layout/cycle8"/>
    <dgm:cxn modelId="{A55538B7-BF51-4548-B0AC-034AAB9F8E3D}" type="presParOf" srcId="{AB6409D8-DECE-470E-8D05-BB3775BB1B44}" destId="{639913ED-34FB-4BE3-9865-DD2AC2AEE34E}" srcOrd="14" destOrd="0" presId="urn:microsoft.com/office/officeart/2005/8/layout/cycle8"/>
    <dgm:cxn modelId="{28CE1A5A-B4AD-46D5-96FF-E34CDC0188EF}" type="presParOf" srcId="{AB6409D8-DECE-470E-8D05-BB3775BB1B44}" destId="{EAAE5138-D2A2-4631-8812-1AC17EEC04DC}" srcOrd="15" destOrd="0" presId="urn:microsoft.com/office/officeart/2005/8/layout/cycle8"/>
    <dgm:cxn modelId="{13685FBD-36E8-4AF4-B302-B3060E594DB4}" type="presParOf" srcId="{AB6409D8-DECE-470E-8D05-BB3775BB1B44}" destId="{4A8CDAA0-966D-4B88-A673-02C8B1E2C553}" srcOrd="16" destOrd="0" presId="urn:microsoft.com/office/officeart/2005/8/layout/cycle8"/>
    <dgm:cxn modelId="{5281515E-12D7-4E32-87EA-646B319F6C2E}" type="presParOf" srcId="{AB6409D8-DECE-470E-8D05-BB3775BB1B44}" destId="{DC2B3E04-B97F-4141-AC9D-8F29BC199B40}" srcOrd="17" destOrd="0" presId="urn:microsoft.com/office/officeart/2005/8/layout/cycle8"/>
    <dgm:cxn modelId="{D676B68F-9831-41EC-B1FF-6D3C730F718C}" type="presParOf" srcId="{AB6409D8-DECE-470E-8D05-BB3775BB1B44}" destId="{0BBFF1C5-1DF2-4EB8-87C6-470D994C0522}" srcOrd="18" destOrd="0" presId="urn:microsoft.com/office/officeart/2005/8/layout/cycle8"/>
    <dgm:cxn modelId="{BE271EE9-0FA6-41B8-84BE-385845CC6029}" type="presParOf" srcId="{AB6409D8-DECE-470E-8D05-BB3775BB1B44}" destId="{961CBC43-2679-4F41-824B-26EA1997F49A}" srcOrd="19" destOrd="0" presId="urn:microsoft.com/office/officeart/2005/8/layout/cycle8"/>
    <dgm:cxn modelId="{4C060065-D382-457C-8DE9-B9B674B40DC0}" type="presParOf" srcId="{AB6409D8-DECE-470E-8D05-BB3775BB1B44}" destId="{F0CBE9B2-528B-4632-A69C-08A6702DFAD5}" srcOrd="20" destOrd="0" presId="urn:microsoft.com/office/officeart/2005/8/layout/cycle8"/>
    <dgm:cxn modelId="{691BBB6A-3246-48FB-8E06-82E3D80920ED}" type="presParOf" srcId="{AB6409D8-DECE-470E-8D05-BB3775BB1B44}" destId="{183BAC79-AA33-4143-BFCE-41A60DB9F8B1}" srcOrd="21" destOrd="0" presId="urn:microsoft.com/office/officeart/2005/8/layout/cycle8"/>
    <dgm:cxn modelId="{73902A8A-5876-42FF-A456-B9F5714E607A}" type="presParOf" srcId="{AB6409D8-DECE-470E-8D05-BB3775BB1B44}" destId="{2AC48F28-2474-43FD-8BFE-F359C33A7A41}" srcOrd="22" destOrd="0" presId="urn:microsoft.com/office/officeart/2005/8/layout/cycle8"/>
    <dgm:cxn modelId="{A12363F9-8119-46BE-8D30-6A99608C28CF}" type="presParOf" srcId="{AB6409D8-DECE-470E-8D05-BB3775BB1B44}" destId="{4B5B9255-ED7B-4AFE-A804-B865895A43DD}" srcOrd="23" destOrd="0" presId="urn:microsoft.com/office/officeart/2005/8/layout/cycle8"/>
    <dgm:cxn modelId="{FFDA1932-9B7F-4073-A55B-4C9890D6C89A}" type="presParOf" srcId="{AB6409D8-DECE-470E-8D05-BB3775BB1B44}" destId="{4CE4427C-0517-4EB5-8DD8-106E38966504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9A6E014-EA79-4BFB-A788-AAF93CB6933C}" type="doc">
      <dgm:prSet loTypeId="urn:microsoft.com/office/officeart/2005/8/layout/cycle8" loCatId="cycle" qsTypeId="urn:microsoft.com/office/officeart/2005/8/quickstyle/3d1" qsCatId="3D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55D50BAE-DEC2-46AD-A995-9253914F83E5}">
      <dgm:prSet custT="1"/>
      <dgm:spPr/>
      <dgm:t>
        <a:bodyPr/>
        <a:lstStyle/>
        <a:p>
          <a:pPr rtl="0"/>
          <a:r>
            <a:rPr lang="en-US" sz="2400" b="1" dirty="0" smtClean="0">
              <a:solidFill>
                <a:srgbClr val="002060"/>
              </a:solidFill>
            </a:rPr>
            <a:t>Reliability</a:t>
          </a:r>
          <a:endParaRPr lang="en-US" sz="2400" b="1" dirty="0">
            <a:solidFill>
              <a:srgbClr val="002060"/>
            </a:solidFill>
          </a:endParaRPr>
        </a:p>
      </dgm:t>
    </dgm:pt>
    <dgm:pt modelId="{C907B856-4BEE-41E3-AAF5-FC90E96C3A67}" type="parTrans" cxnId="{0952CF98-5362-444B-85E1-B1E7C73406E7}">
      <dgm:prSet/>
      <dgm:spPr/>
      <dgm:t>
        <a:bodyPr/>
        <a:lstStyle/>
        <a:p>
          <a:endParaRPr lang="en-US"/>
        </a:p>
      </dgm:t>
    </dgm:pt>
    <dgm:pt modelId="{9685579D-C6DF-4748-A2E9-DFC597708BDC}" type="sibTrans" cxnId="{0952CF98-5362-444B-85E1-B1E7C73406E7}">
      <dgm:prSet/>
      <dgm:spPr/>
      <dgm:t>
        <a:bodyPr/>
        <a:lstStyle/>
        <a:p>
          <a:endParaRPr lang="en-US"/>
        </a:p>
      </dgm:t>
    </dgm:pt>
    <dgm:pt modelId="{3F0E0FBD-A99A-4801-BD3E-B52DD0A96DB9}">
      <dgm:prSet custT="1"/>
      <dgm:spPr/>
      <dgm:t>
        <a:bodyPr/>
        <a:lstStyle/>
        <a:p>
          <a:pPr rtl="0"/>
          <a:r>
            <a:rPr lang="en-US" sz="1400" b="1" dirty="0" smtClean="0">
              <a:solidFill>
                <a:srgbClr val="002060"/>
              </a:solidFill>
            </a:rPr>
            <a:t>Consistency</a:t>
          </a:r>
          <a:endParaRPr lang="en-US" sz="1400" b="1" dirty="0">
            <a:solidFill>
              <a:srgbClr val="002060"/>
            </a:solidFill>
          </a:endParaRPr>
        </a:p>
      </dgm:t>
    </dgm:pt>
    <dgm:pt modelId="{B91A652A-532D-4417-99BC-E7533B4F33E6}" type="parTrans" cxnId="{76BEEB57-F115-4CBE-A8DA-B17BCF73C09F}">
      <dgm:prSet/>
      <dgm:spPr/>
      <dgm:t>
        <a:bodyPr/>
        <a:lstStyle/>
        <a:p>
          <a:endParaRPr lang="en-US"/>
        </a:p>
      </dgm:t>
    </dgm:pt>
    <dgm:pt modelId="{2C1AC32D-F688-4886-8253-6D02730E60A6}" type="sibTrans" cxnId="{76BEEB57-F115-4CBE-A8DA-B17BCF73C09F}">
      <dgm:prSet/>
      <dgm:spPr/>
      <dgm:t>
        <a:bodyPr/>
        <a:lstStyle/>
        <a:p>
          <a:endParaRPr lang="en-US"/>
        </a:p>
      </dgm:t>
    </dgm:pt>
    <dgm:pt modelId="{C13B73CF-C062-40A7-AE11-FD4DB2629814}">
      <dgm:prSet custT="1"/>
      <dgm:spPr/>
      <dgm:t>
        <a:bodyPr/>
        <a:lstStyle/>
        <a:p>
          <a:pPr rtl="0"/>
          <a:r>
            <a:rPr lang="en-US" sz="1800" dirty="0" smtClean="0">
              <a:solidFill>
                <a:srgbClr val="002060"/>
              </a:solidFill>
            </a:rPr>
            <a:t>Storage</a:t>
          </a:r>
          <a:endParaRPr lang="en-US" sz="1800" dirty="0">
            <a:solidFill>
              <a:srgbClr val="002060"/>
            </a:solidFill>
          </a:endParaRPr>
        </a:p>
      </dgm:t>
    </dgm:pt>
    <dgm:pt modelId="{C964720F-67F9-4D1B-9A61-DFFBE89172B2}" type="parTrans" cxnId="{97291EB0-0D53-4D86-9050-657B088580B1}">
      <dgm:prSet/>
      <dgm:spPr/>
      <dgm:t>
        <a:bodyPr/>
        <a:lstStyle/>
        <a:p>
          <a:endParaRPr lang="en-US"/>
        </a:p>
      </dgm:t>
    </dgm:pt>
    <dgm:pt modelId="{A337DD15-DC86-4973-8586-8A788AC74662}" type="sibTrans" cxnId="{97291EB0-0D53-4D86-9050-657B088580B1}">
      <dgm:prSet/>
      <dgm:spPr/>
      <dgm:t>
        <a:bodyPr/>
        <a:lstStyle/>
        <a:p>
          <a:endParaRPr lang="en-US"/>
        </a:p>
      </dgm:t>
    </dgm:pt>
    <dgm:pt modelId="{24FD2DC8-1CF5-4726-968E-2445D4D591B5}">
      <dgm:prSet custT="1"/>
      <dgm:spPr/>
      <dgm:t>
        <a:bodyPr/>
        <a:lstStyle/>
        <a:p>
          <a:pPr rtl="0"/>
          <a:r>
            <a:rPr lang="en-US" sz="1800" dirty="0" smtClean="0">
              <a:solidFill>
                <a:srgbClr val="002060"/>
              </a:solidFill>
            </a:rPr>
            <a:t>communications</a:t>
          </a:r>
          <a:endParaRPr kumimoji="1" lang="en-US" sz="1100" dirty="0">
            <a:solidFill>
              <a:srgbClr val="002060"/>
            </a:solidFill>
          </a:endParaRPr>
        </a:p>
      </dgm:t>
    </dgm:pt>
    <dgm:pt modelId="{BBD3A8EE-FF7F-4DC3-B166-CA5CD2F37927}" type="parTrans" cxnId="{F439D9DD-B184-4222-8D88-1837654904F9}">
      <dgm:prSet/>
      <dgm:spPr/>
      <dgm:t>
        <a:bodyPr/>
        <a:lstStyle/>
        <a:p>
          <a:endParaRPr lang="en-US"/>
        </a:p>
      </dgm:t>
    </dgm:pt>
    <dgm:pt modelId="{549F4EF9-CA7B-4E48-A673-C75460F48609}" type="sibTrans" cxnId="{F439D9DD-B184-4222-8D88-1837654904F9}">
      <dgm:prSet/>
      <dgm:spPr/>
      <dgm:t>
        <a:bodyPr/>
        <a:lstStyle/>
        <a:p>
          <a:endParaRPr lang="en-US"/>
        </a:p>
      </dgm:t>
    </dgm:pt>
    <dgm:pt modelId="{08DCA8F5-EFB6-4EF8-85C5-B7F12C005626}">
      <dgm:prSet custT="1"/>
      <dgm:spPr/>
      <dgm:t>
        <a:bodyPr/>
        <a:lstStyle/>
        <a:p>
          <a:pPr rtl="0"/>
          <a:r>
            <a:rPr kumimoji="1" lang="en-US" sz="2400" dirty="0" smtClean="0">
              <a:solidFill>
                <a:srgbClr val="002060"/>
              </a:solidFill>
            </a:rPr>
            <a:t>Speed</a:t>
          </a:r>
          <a:endParaRPr lang="en-US" sz="1050" dirty="0">
            <a:solidFill>
              <a:srgbClr val="002060"/>
            </a:solidFill>
          </a:endParaRPr>
        </a:p>
      </dgm:t>
    </dgm:pt>
    <dgm:pt modelId="{68523B9A-D97D-496C-8BB0-6D1BB41C6A71}" type="sibTrans" cxnId="{E2EFF06D-210A-4DB9-8A08-A9DD9BE2F25F}">
      <dgm:prSet/>
      <dgm:spPr/>
      <dgm:t>
        <a:bodyPr/>
        <a:lstStyle/>
        <a:p>
          <a:endParaRPr lang="en-US"/>
        </a:p>
      </dgm:t>
    </dgm:pt>
    <dgm:pt modelId="{7702C858-0DD2-462E-B986-349C1C5C1E51}" type="parTrans" cxnId="{E2EFF06D-210A-4DB9-8A08-A9DD9BE2F25F}">
      <dgm:prSet/>
      <dgm:spPr/>
      <dgm:t>
        <a:bodyPr/>
        <a:lstStyle/>
        <a:p>
          <a:endParaRPr lang="en-US"/>
        </a:p>
      </dgm:t>
    </dgm:pt>
    <dgm:pt modelId="{AB6409D8-DECE-470E-8D05-BB3775BB1B44}" type="pres">
      <dgm:prSet presAssocID="{D9A6E014-EA79-4BFB-A788-AAF93CB6933C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55AAEC1-714A-4EAA-A533-5A259609857A}" type="pres">
      <dgm:prSet presAssocID="{D9A6E014-EA79-4BFB-A788-AAF93CB6933C}" presName="wedge1" presStyleLbl="node1" presStyleIdx="0" presStyleCnt="5"/>
      <dgm:spPr/>
      <dgm:t>
        <a:bodyPr/>
        <a:lstStyle/>
        <a:p>
          <a:endParaRPr lang="en-US"/>
        </a:p>
      </dgm:t>
    </dgm:pt>
    <dgm:pt modelId="{6B8537DF-7966-4D1C-88EA-FB944C131809}" type="pres">
      <dgm:prSet presAssocID="{D9A6E014-EA79-4BFB-A788-AAF93CB6933C}" presName="dummy1a" presStyleCnt="0"/>
      <dgm:spPr/>
    </dgm:pt>
    <dgm:pt modelId="{1249715B-4E68-418F-BBE1-29734711103F}" type="pres">
      <dgm:prSet presAssocID="{D9A6E014-EA79-4BFB-A788-AAF93CB6933C}" presName="dummy1b" presStyleCnt="0"/>
      <dgm:spPr/>
    </dgm:pt>
    <dgm:pt modelId="{C65ACE7B-A5EA-46D2-BD81-3A178ABAA947}" type="pres">
      <dgm:prSet presAssocID="{D9A6E014-EA79-4BFB-A788-AAF93CB6933C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2DEEE6-8DF4-4D17-AC9E-29DDF2A8AE40}" type="pres">
      <dgm:prSet presAssocID="{D9A6E014-EA79-4BFB-A788-AAF93CB6933C}" presName="wedge2" presStyleLbl="node1" presStyleIdx="1" presStyleCnt="5" custLinFactNeighborX="8329" custLinFactNeighborY="6304"/>
      <dgm:spPr/>
      <dgm:t>
        <a:bodyPr/>
        <a:lstStyle/>
        <a:p>
          <a:endParaRPr lang="en-US"/>
        </a:p>
      </dgm:t>
    </dgm:pt>
    <dgm:pt modelId="{2D1D3B05-4B3F-4497-B33D-BB93657DD2BB}" type="pres">
      <dgm:prSet presAssocID="{D9A6E014-EA79-4BFB-A788-AAF93CB6933C}" presName="dummy2a" presStyleCnt="0"/>
      <dgm:spPr/>
    </dgm:pt>
    <dgm:pt modelId="{1809FF99-02CD-4F52-A5CB-3B419704B3AF}" type="pres">
      <dgm:prSet presAssocID="{D9A6E014-EA79-4BFB-A788-AAF93CB6933C}" presName="dummy2b" presStyleCnt="0"/>
      <dgm:spPr/>
    </dgm:pt>
    <dgm:pt modelId="{5617C3A9-4468-401B-B84C-B7320244A506}" type="pres">
      <dgm:prSet presAssocID="{D9A6E014-EA79-4BFB-A788-AAF93CB6933C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57C03F-0B0E-4E0C-A8A1-4D7A069A05F4}" type="pres">
      <dgm:prSet presAssocID="{D9A6E014-EA79-4BFB-A788-AAF93CB6933C}" presName="wedge3" presStyleLbl="node1" presStyleIdx="2" presStyleCnt="5"/>
      <dgm:spPr/>
      <dgm:t>
        <a:bodyPr/>
        <a:lstStyle/>
        <a:p>
          <a:endParaRPr lang="en-US"/>
        </a:p>
      </dgm:t>
    </dgm:pt>
    <dgm:pt modelId="{C269DBB2-FA88-483C-92E9-5FD217DDD9A2}" type="pres">
      <dgm:prSet presAssocID="{D9A6E014-EA79-4BFB-A788-AAF93CB6933C}" presName="dummy3a" presStyleCnt="0"/>
      <dgm:spPr/>
    </dgm:pt>
    <dgm:pt modelId="{7F148A32-7B00-4A25-847B-D56065A7DF95}" type="pres">
      <dgm:prSet presAssocID="{D9A6E014-EA79-4BFB-A788-AAF93CB6933C}" presName="dummy3b" presStyleCnt="0"/>
      <dgm:spPr/>
    </dgm:pt>
    <dgm:pt modelId="{ABF4C8F1-7EBA-4D61-B252-3153BB7E8EF3}" type="pres">
      <dgm:prSet presAssocID="{D9A6E014-EA79-4BFB-A788-AAF93CB6933C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6BCE0B-B778-4379-AF97-AE3F5CF82A7E}" type="pres">
      <dgm:prSet presAssocID="{D9A6E014-EA79-4BFB-A788-AAF93CB6933C}" presName="wedge4" presStyleLbl="node1" presStyleIdx="3" presStyleCnt="5"/>
      <dgm:spPr/>
      <dgm:t>
        <a:bodyPr/>
        <a:lstStyle/>
        <a:p>
          <a:endParaRPr lang="en-US"/>
        </a:p>
      </dgm:t>
    </dgm:pt>
    <dgm:pt modelId="{AF3DB27A-F7EB-4DA6-88F9-5600972AADB3}" type="pres">
      <dgm:prSet presAssocID="{D9A6E014-EA79-4BFB-A788-AAF93CB6933C}" presName="dummy4a" presStyleCnt="0"/>
      <dgm:spPr/>
    </dgm:pt>
    <dgm:pt modelId="{639913ED-34FB-4BE3-9865-DD2AC2AEE34E}" type="pres">
      <dgm:prSet presAssocID="{D9A6E014-EA79-4BFB-A788-AAF93CB6933C}" presName="dummy4b" presStyleCnt="0"/>
      <dgm:spPr/>
    </dgm:pt>
    <dgm:pt modelId="{EAAE5138-D2A2-4631-8812-1AC17EEC04DC}" type="pres">
      <dgm:prSet presAssocID="{D9A6E014-EA79-4BFB-A788-AAF93CB6933C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8CDAA0-966D-4B88-A673-02C8B1E2C553}" type="pres">
      <dgm:prSet presAssocID="{D9A6E014-EA79-4BFB-A788-AAF93CB6933C}" presName="wedge5" presStyleLbl="node1" presStyleIdx="4" presStyleCnt="5"/>
      <dgm:spPr/>
      <dgm:t>
        <a:bodyPr/>
        <a:lstStyle/>
        <a:p>
          <a:endParaRPr lang="en-US"/>
        </a:p>
      </dgm:t>
    </dgm:pt>
    <dgm:pt modelId="{DC2B3E04-B97F-4141-AC9D-8F29BC199B40}" type="pres">
      <dgm:prSet presAssocID="{D9A6E014-EA79-4BFB-A788-AAF93CB6933C}" presName="dummy5a" presStyleCnt="0"/>
      <dgm:spPr/>
    </dgm:pt>
    <dgm:pt modelId="{0BBFF1C5-1DF2-4EB8-87C6-470D994C0522}" type="pres">
      <dgm:prSet presAssocID="{D9A6E014-EA79-4BFB-A788-AAF93CB6933C}" presName="dummy5b" presStyleCnt="0"/>
      <dgm:spPr/>
    </dgm:pt>
    <dgm:pt modelId="{961CBC43-2679-4F41-824B-26EA1997F49A}" type="pres">
      <dgm:prSet presAssocID="{D9A6E014-EA79-4BFB-A788-AAF93CB6933C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CBE9B2-528B-4632-A69C-08A6702DFAD5}" type="pres">
      <dgm:prSet presAssocID="{68523B9A-D97D-496C-8BB0-6D1BB41C6A71}" presName="arrowWedge1" presStyleLbl="fgSibTrans2D1" presStyleIdx="0" presStyleCnt="5"/>
      <dgm:spPr/>
    </dgm:pt>
    <dgm:pt modelId="{183BAC79-AA33-4143-BFCE-41A60DB9F8B1}" type="pres">
      <dgm:prSet presAssocID="{9685579D-C6DF-4748-A2E9-DFC597708BDC}" presName="arrowWedge2" presStyleLbl="fgSibTrans2D1" presStyleIdx="1" presStyleCnt="5"/>
      <dgm:spPr/>
    </dgm:pt>
    <dgm:pt modelId="{2AC48F28-2474-43FD-8BFE-F359C33A7A41}" type="pres">
      <dgm:prSet presAssocID="{2C1AC32D-F688-4886-8253-6D02730E60A6}" presName="arrowWedge3" presStyleLbl="fgSibTrans2D1" presStyleIdx="2" presStyleCnt="5"/>
      <dgm:spPr/>
    </dgm:pt>
    <dgm:pt modelId="{4B5B9255-ED7B-4AFE-A804-B865895A43DD}" type="pres">
      <dgm:prSet presAssocID="{A337DD15-DC86-4973-8586-8A788AC74662}" presName="arrowWedge4" presStyleLbl="fgSibTrans2D1" presStyleIdx="3" presStyleCnt="5"/>
      <dgm:spPr/>
    </dgm:pt>
    <dgm:pt modelId="{4CE4427C-0517-4EB5-8DD8-106E38966504}" type="pres">
      <dgm:prSet presAssocID="{549F4EF9-CA7B-4E48-A673-C75460F48609}" presName="arrowWedge5" presStyleLbl="fgSibTrans2D1" presStyleIdx="4" presStyleCnt="5"/>
      <dgm:spPr/>
    </dgm:pt>
  </dgm:ptLst>
  <dgm:cxnLst>
    <dgm:cxn modelId="{A884E0F3-9E13-4A91-A374-BC66F6BE4015}" type="presOf" srcId="{08DCA8F5-EFB6-4EF8-85C5-B7F12C005626}" destId="{655AAEC1-714A-4EAA-A533-5A259609857A}" srcOrd="0" destOrd="0" presId="urn:microsoft.com/office/officeart/2005/8/layout/cycle8"/>
    <dgm:cxn modelId="{D201F84F-3E45-46F0-BC11-9009BDAC8C4D}" type="presOf" srcId="{55D50BAE-DEC2-46AD-A995-9253914F83E5}" destId="{B62DEEE6-8DF4-4D17-AC9E-29DDF2A8AE40}" srcOrd="0" destOrd="0" presId="urn:microsoft.com/office/officeart/2005/8/layout/cycle8"/>
    <dgm:cxn modelId="{97291EB0-0D53-4D86-9050-657B088580B1}" srcId="{D9A6E014-EA79-4BFB-A788-AAF93CB6933C}" destId="{C13B73CF-C062-40A7-AE11-FD4DB2629814}" srcOrd="3" destOrd="0" parTransId="{C964720F-67F9-4D1B-9A61-DFFBE89172B2}" sibTransId="{A337DD15-DC86-4973-8586-8A788AC74662}"/>
    <dgm:cxn modelId="{90CA57EC-5AEF-4903-801E-43D504B64947}" type="presOf" srcId="{C13B73CF-C062-40A7-AE11-FD4DB2629814}" destId="{556BCE0B-B778-4379-AF97-AE3F5CF82A7E}" srcOrd="0" destOrd="0" presId="urn:microsoft.com/office/officeart/2005/8/layout/cycle8"/>
    <dgm:cxn modelId="{6337AE26-4C39-4981-9ECC-BE3F30C8EBAB}" type="presOf" srcId="{24FD2DC8-1CF5-4726-968E-2445D4D591B5}" destId="{961CBC43-2679-4F41-824B-26EA1997F49A}" srcOrd="1" destOrd="0" presId="urn:microsoft.com/office/officeart/2005/8/layout/cycle8"/>
    <dgm:cxn modelId="{14E4F8EF-06D0-48D1-8324-E4E2412D3B02}" type="presOf" srcId="{3F0E0FBD-A99A-4801-BD3E-B52DD0A96DB9}" destId="{0857C03F-0B0E-4E0C-A8A1-4D7A069A05F4}" srcOrd="0" destOrd="0" presId="urn:microsoft.com/office/officeart/2005/8/layout/cycle8"/>
    <dgm:cxn modelId="{A622CF50-56C6-43FF-ADD8-86A475987571}" type="presOf" srcId="{24FD2DC8-1CF5-4726-968E-2445D4D591B5}" destId="{4A8CDAA0-966D-4B88-A673-02C8B1E2C553}" srcOrd="0" destOrd="0" presId="urn:microsoft.com/office/officeart/2005/8/layout/cycle8"/>
    <dgm:cxn modelId="{5F904078-E6A1-4683-911A-BCB0CE490C9A}" type="presOf" srcId="{55D50BAE-DEC2-46AD-A995-9253914F83E5}" destId="{5617C3A9-4468-401B-B84C-B7320244A506}" srcOrd="1" destOrd="0" presId="urn:microsoft.com/office/officeart/2005/8/layout/cycle8"/>
    <dgm:cxn modelId="{E2EFF06D-210A-4DB9-8A08-A9DD9BE2F25F}" srcId="{D9A6E014-EA79-4BFB-A788-AAF93CB6933C}" destId="{08DCA8F5-EFB6-4EF8-85C5-B7F12C005626}" srcOrd="0" destOrd="0" parTransId="{7702C858-0DD2-462E-B986-349C1C5C1E51}" sibTransId="{68523B9A-D97D-496C-8BB0-6D1BB41C6A71}"/>
    <dgm:cxn modelId="{CB4CC8F2-8F84-4E23-9256-7EA5D54FCD7A}" type="presOf" srcId="{3F0E0FBD-A99A-4801-BD3E-B52DD0A96DB9}" destId="{ABF4C8F1-7EBA-4D61-B252-3153BB7E8EF3}" srcOrd="1" destOrd="0" presId="urn:microsoft.com/office/officeart/2005/8/layout/cycle8"/>
    <dgm:cxn modelId="{60F2FED1-B3DC-4274-B5EF-86FD3ADCF314}" type="presOf" srcId="{C13B73CF-C062-40A7-AE11-FD4DB2629814}" destId="{EAAE5138-D2A2-4631-8812-1AC17EEC04DC}" srcOrd="1" destOrd="0" presId="urn:microsoft.com/office/officeart/2005/8/layout/cycle8"/>
    <dgm:cxn modelId="{87AD2C4E-3A5A-4CE8-A123-3D0A7290D295}" type="presOf" srcId="{08DCA8F5-EFB6-4EF8-85C5-B7F12C005626}" destId="{C65ACE7B-A5EA-46D2-BD81-3A178ABAA947}" srcOrd="1" destOrd="0" presId="urn:microsoft.com/office/officeart/2005/8/layout/cycle8"/>
    <dgm:cxn modelId="{E173AA4E-4394-4A71-86B6-ECD16DF335E2}" type="presOf" srcId="{D9A6E014-EA79-4BFB-A788-AAF93CB6933C}" destId="{AB6409D8-DECE-470E-8D05-BB3775BB1B44}" srcOrd="0" destOrd="0" presId="urn:microsoft.com/office/officeart/2005/8/layout/cycle8"/>
    <dgm:cxn modelId="{76BEEB57-F115-4CBE-A8DA-B17BCF73C09F}" srcId="{D9A6E014-EA79-4BFB-A788-AAF93CB6933C}" destId="{3F0E0FBD-A99A-4801-BD3E-B52DD0A96DB9}" srcOrd="2" destOrd="0" parTransId="{B91A652A-532D-4417-99BC-E7533B4F33E6}" sibTransId="{2C1AC32D-F688-4886-8253-6D02730E60A6}"/>
    <dgm:cxn modelId="{0952CF98-5362-444B-85E1-B1E7C73406E7}" srcId="{D9A6E014-EA79-4BFB-A788-AAF93CB6933C}" destId="{55D50BAE-DEC2-46AD-A995-9253914F83E5}" srcOrd="1" destOrd="0" parTransId="{C907B856-4BEE-41E3-AAF5-FC90E96C3A67}" sibTransId="{9685579D-C6DF-4748-A2E9-DFC597708BDC}"/>
    <dgm:cxn modelId="{F439D9DD-B184-4222-8D88-1837654904F9}" srcId="{D9A6E014-EA79-4BFB-A788-AAF93CB6933C}" destId="{24FD2DC8-1CF5-4726-968E-2445D4D591B5}" srcOrd="4" destOrd="0" parTransId="{BBD3A8EE-FF7F-4DC3-B166-CA5CD2F37927}" sibTransId="{549F4EF9-CA7B-4E48-A673-C75460F48609}"/>
    <dgm:cxn modelId="{87B5D350-E71D-4DA0-9D0F-72584E65DF00}" type="presParOf" srcId="{AB6409D8-DECE-470E-8D05-BB3775BB1B44}" destId="{655AAEC1-714A-4EAA-A533-5A259609857A}" srcOrd="0" destOrd="0" presId="urn:microsoft.com/office/officeart/2005/8/layout/cycle8"/>
    <dgm:cxn modelId="{22835F5F-F2B5-4CD9-8787-3EAA96EADD9E}" type="presParOf" srcId="{AB6409D8-DECE-470E-8D05-BB3775BB1B44}" destId="{6B8537DF-7966-4D1C-88EA-FB944C131809}" srcOrd="1" destOrd="0" presId="urn:microsoft.com/office/officeart/2005/8/layout/cycle8"/>
    <dgm:cxn modelId="{B0BB2CC0-D3C8-47C9-8460-5C0E67E99907}" type="presParOf" srcId="{AB6409D8-DECE-470E-8D05-BB3775BB1B44}" destId="{1249715B-4E68-418F-BBE1-29734711103F}" srcOrd="2" destOrd="0" presId="urn:microsoft.com/office/officeart/2005/8/layout/cycle8"/>
    <dgm:cxn modelId="{0B7B036F-906B-4C7A-8835-5B2638E56EDA}" type="presParOf" srcId="{AB6409D8-DECE-470E-8D05-BB3775BB1B44}" destId="{C65ACE7B-A5EA-46D2-BD81-3A178ABAA947}" srcOrd="3" destOrd="0" presId="urn:microsoft.com/office/officeart/2005/8/layout/cycle8"/>
    <dgm:cxn modelId="{B2E2F045-6FF7-4F7D-A7CB-8FB69723B82C}" type="presParOf" srcId="{AB6409D8-DECE-470E-8D05-BB3775BB1B44}" destId="{B62DEEE6-8DF4-4D17-AC9E-29DDF2A8AE40}" srcOrd="4" destOrd="0" presId="urn:microsoft.com/office/officeart/2005/8/layout/cycle8"/>
    <dgm:cxn modelId="{EEBCE20B-990E-4D08-B0B1-77CE0DCF491D}" type="presParOf" srcId="{AB6409D8-DECE-470E-8D05-BB3775BB1B44}" destId="{2D1D3B05-4B3F-4497-B33D-BB93657DD2BB}" srcOrd="5" destOrd="0" presId="urn:microsoft.com/office/officeart/2005/8/layout/cycle8"/>
    <dgm:cxn modelId="{27EE25D6-7E39-4366-9B4A-7D893BBA6224}" type="presParOf" srcId="{AB6409D8-DECE-470E-8D05-BB3775BB1B44}" destId="{1809FF99-02CD-4F52-A5CB-3B419704B3AF}" srcOrd="6" destOrd="0" presId="urn:microsoft.com/office/officeart/2005/8/layout/cycle8"/>
    <dgm:cxn modelId="{5E377F57-C99D-4A70-84EE-A99A5A93B12A}" type="presParOf" srcId="{AB6409D8-DECE-470E-8D05-BB3775BB1B44}" destId="{5617C3A9-4468-401B-B84C-B7320244A506}" srcOrd="7" destOrd="0" presId="urn:microsoft.com/office/officeart/2005/8/layout/cycle8"/>
    <dgm:cxn modelId="{0728EC30-882B-4FCB-840F-4C516B0C2BC0}" type="presParOf" srcId="{AB6409D8-DECE-470E-8D05-BB3775BB1B44}" destId="{0857C03F-0B0E-4E0C-A8A1-4D7A069A05F4}" srcOrd="8" destOrd="0" presId="urn:microsoft.com/office/officeart/2005/8/layout/cycle8"/>
    <dgm:cxn modelId="{33225CF3-4B86-4FC8-9C5B-6E69BFDEA8E1}" type="presParOf" srcId="{AB6409D8-DECE-470E-8D05-BB3775BB1B44}" destId="{C269DBB2-FA88-483C-92E9-5FD217DDD9A2}" srcOrd="9" destOrd="0" presId="urn:microsoft.com/office/officeart/2005/8/layout/cycle8"/>
    <dgm:cxn modelId="{8848B7EC-6F44-4A59-ABB0-2A1E84DF3DBE}" type="presParOf" srcId="{AB6409D8-DECE-470E-8D05-BB3775BB1B44}" destId="{7F148A32-7B00-4A25-847B-D56065A7DF95}" srcOrd="10" destOrd="0" presId="urn:microsoft.com/office/officeart/2005/8/layout/cycle8"/>
    <dgm:cxn modelId="{51541EB5-0802-44DA-B5ED-BC74D346A6A5}" type="presParOf" srcId="{AB6409D8-DECE-470E-8D05-BB3775BB1B44}" destId="{ABF4C8F1-7EBA-4D61-B252-3153BB7E8EF3}" srcOrd="11" destOrd="0" presId="urn:microsoft.com/office/officeart/2005/8/layout/cycle8"/>
    <dgm:cxn modelId="{88CFAFF9-222D-4A37-A7F7-0816A1B7C419}" type="presParOf" srcId="{AB6409D8-DECE-470E-8D05-BB3775BB1B44}" destId="{556BCE0B-B778-4379-AF97-AE3F5CF82A7E}" srcOrd="12" destOrd="0" presId="urn:microsoft.com/office/officeart/2005/8/layout/cycle8"/>
    <dgm:cxn modelId="{7CF23D46-4F75-49B5-90C7-0E6421B59D88}" type="presParOf" srcId="{AB6409D8-DECE-470E-8D05-BB3775BB1B44}" destId="{AF3DB27A-F7EB-4DA6-88F9-5600972AADB3}" srcOrd="13" destOrd="0" presId="urn:microsoft.com/office/officeart/2005/8/layout/cycle8"/>
    <dgm:cxn modelId="{44D15487-636C-4ED2-B81B-DBBCB23300C1}" type="presParOf" srcId="{AB6409D8-DECE-470E-8D05-BB3775BB1B44}" destId="{639913ED-34FB-4BE3-9865-DD2AC2AEE34E}" srcOrd="14" destOrd="0" presId="urn:microsoft.com/office/officeart/2005/8/layout/cycle8"/>
    <dgm:cxn modelId="{ED1EB024-5662-4396-9D56-778E0C60D0E5}" type="presParOf" srcId="{AB6409D8-DECE-470E-8D05-BB3775BB1B44}" destId="{EAAE5138-D2A2-4631-8812-1AC17EEC04DC}" srcOrd="15" destOrd="0" presId="urn:microsoft.com/office/officeart/2005/8/layout/cycle8"/>
    <dgm:cxn modelId="{8938E6E4-3725-447E-8577-6F63E60F7836}" type="presParOf" srcId="{AB6409D8-DECE-470E-8D05-BB3775BB1B44}" destId="{4A8CDAA0-966D-4B88-A673-02C8B1E2C553}" srcOrd="16" destOrd="0" presId="urn:microsoft.com/office/officeart/2005/8/layout/cycle8"/>
    <dgm:cxn modelId="{F4FDB3DE-93D6-485F-80EC-F249B2B737C3}" type="presParOf" srcId="{AB6409D8-DECE-470E-8D05-BB3775BB1B44}" destId="{DC2B3E04-B97F-4141-AC9D-8F29BC199B40}" srcOrd="17" destOrd="0" presId="urn:microsoft.com/office/officeart/2005/8/layout/cycle8"/>
    <dgm:cxn modelId="{5589704E-65BC-4875-A06B-2270AA8EA5DF}" type="presParOf" srcId="{AB6409D8-DECE-470E-8D05-BB3775BB1B44}" destId="{0BBFF1C5-1DF2-4EB8-87C6-470D994C0522}" srcOrd="18" destOrd="0" presId="urn:microsoft.com/office/officeart/2005/8/layout/cycle8"/>
    <dgm:cxn modelId="{85B34220-130D-4123-8837-D3CD3435E637}" type="presParOf" srcId="{AB6409D8-DECE-470E-8D05-BB3775BB1B44}" destId="{961CBC43-2679-4F41-824B-26EA1997F49A}" srcOrd="19" destOrd="0" presId="urn:microsoft.com/office/officeart/2005/8/layout/cycle8"/>
    <dgm:cxn modelId="{BB3AC1BA-65BD-4AD5-A99E-B3066F11CDFC}" type="presParOf" srcId="{AB6409D8-DECE-470E-8D05-BB3775BB1B44}" destId="{F0CBE9B2-528B-4632-A69C-08A6702DFAD5}" srcOrd="20" destOrd="0" presId="urn:microsoft.com/office/officeart/2005/8/layout/cycle8"/>
    <dgm:cxn modelId="{0F957E6D-D14D-4CFF-88AF-DCEA7347D27C}" type="presParOf" srcId="{AB6409D8-DECE-470E-8D05-BB3775BB1B44}" destId="{183BAC79-AA33-4143-BFCE-41A60DB9F8B1}" srcOrd="21" destOrd="0" presId="urn:microsoft.com/office/officeart/2005/8/layout/cycle8"/>
    <dgm:cxn modelId="{69DD9489-8856-42F7-A4B1-BCD4A2E38EBA}" type="presParOf" srcId="{AB6409D8-DECE-470E-8D05-BB3775BB1B44}" destId="{2AC48F28-2474-43FD-8BFE-F359C33A7A41}" srcOrd="22" destOrd="0" presId="urn:microsoft.com/office/officeart/2005/8/layout/cycle8"/>
    <dgm:cxn modelId="{6722109D-BFC8-451C-A5FA-D1773C92EF70}" type="presParOf" srcId="{AB6409D8-DECE-470E-8D05-BB3775BB1B44}" destId="{4B5B9255-ED7B-4AFE-A804-B865895A43DD}" srcOrd="23" destOrd="0" presId="urn:microsoft.com/office/officeart/2005/8/layout/cycle8"/>
    <dgm:cxn modelId="{EC733C40-04A6-4726-9C74-24048E9CDB8C}" type="presParOf" srcId="{AB6409D8-DECE-470E-8D05-BB3775BB1B44}" destId="{4CE4427C-0517-4EB5-8DD8-106E38966504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98BE09-A485-462C-9C7B-8C4D2256231E}">
      <dsp:nvSpPr>
        <dsp:cNvPr id="0" name=""/>
        <dsp:cNvSpPr/>
      </dsp:nvSpPr>
      <dsp:spPr>
        <a:xfrm>
          <a:off x="428625" y="0"/>
          <a:ext cx="4857750" cy="1422400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188646-518C-4FD6-9AB2-52E3FDC6E57B}">
      <dsp:nvSpPr>
        <dsp:cNvPr id="0" name=""/>
        <dsp:cNvSpPr/>
      </dsp:nvSpPr>
      <dsp:spPr>
        <a:xfrm>
          <a:off x="90134" y="426720"/>
          <a:ext cx="1714500" cy="5689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  <a:sp3d extrusionH="28000" prstMaterial="matte"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Input </a:t>
          </a:r>
          <a:endParaRPr lang="en-US" sz="2300" kern="1200" dirty="0"/>
        </a:p>
      </dsp:txBody>
      <dsp:txXfrm>
        <a:off x="117908" y="454494"/>
        <a:ext cx="1658952" cy="513412"/>
      </dsp:txXfrm>
    </dsp:sp>
    <dsp:sp modelId="{73678029-390A-4EE4-A5F8-B6D4B3CB4DDE}">
      <dsp:nvSpPr>
        <dsp:cNvPr id="0" name=""/>
        <dsp:cNvSpPr/>
      </dsp:nvSpPr>
      <dsp:spPr>
        <a:xfrm>
          <a:off x="2000249" y="426720"/>
          <a:ext cx="1714500" cy="568960"/>
        </a:xfrm>
        <a:prstGeom prst="roundRect">
          <a:avLst/>
        </a:prstGeom>
        <a:solidFill>
          <a:schemeClr val="accent3">
            <a:hueOff val="-568678"/>
            <a:satOff val="-2344"/>
            <a:lumOff val="-491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  <a:sp3d extrusionH="28000" prstMaterial="matte"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Proses</a:t>
          </a:r>
          <a:endParaRPr lang="en-US" sz="2300" kern="1200" dirty="0"/>
        </a:p>
      </dsp:txBody>
      <dsp:txXfrm>
        <a:off x="2028023" y="454494"/>
        <a:ext cx="1658952" cy="513412"/>
      </dsp:txXfrm>
    </dsp:sp>
    <dsp:sp modelId="{A4876A62-A3AE-4B87-938A-8B65F74EFFC6}">
      <dsp:nvSpPr>
        <dsp:cNvPr id="0" name=""/>
        <dsp:cNvSpPr/>
      </dsp:nvSpPr>
      <dsp:spPr>
        <a:xfrm>
          <a:off x="3910365" y="426720"/>
          <a:ext cx="1714500" cy="568960"/>
        </a:xfrm>
        <a:prstGeom prst="roundRect">
          <a:avLst/>
        </a:prstGeom>
        <a:solidFill>
          <a:schemeClr val="accent3">
            <a:hueOff val="-1137357"/>
            <a:satOff val="-4689"/>
            <a:lumOff val="-983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  <a:sp3d extrusionH="28000" prstMaterial="matte"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Ouput</a:t>
          </a:r>
          <a:endParaRPr lang="en-US" sz="2300" kern="1200" dirty="0"/>
        </a:p>
      </dsp:txBody>
      <dsp:txXfrm>
        <a:off x="3938139" y="454494"/>
        <a:ext cx="1658952" cy="51341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AAEC1-714A-4EAA-A533-5A259609857A}">
      <dsp:nvSpPr>
        <dsp:cNvPr id="0" name=""/>
        <dsp:cNvSpPr/>
      </dsp:nvSpPr>
      <dsp:spPr>
        <a:xfrm>
          <a:off x="1042553" y="240555"/>
          <a:ext cx="3264408" cy="3264408"/>
        </a:xfrm>
        <a:prstGeom prst="pie">
          <a:avLst>
            <a:gd name="adj1" fmla="val 16200000"/>
            <a:gd name="adj2" fmla="val 2052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400" kern="1200" dirty="0" smtClean="0">
              <a:solidFill>
                <a:srgbClr val="002060"/>
              </a:solidFill>
            </a:rPr>
            <a:t>Speed</a:t>
          </a:r>
          <a:endParaRPr lang="en-US" sz="1050" kern="1200" dirty="0">
            <a:solidFill>
              <a:srgbClr val="002060"/>
            </a:solidFill>
          </a:endParaRPr>
        </a:p>
      </dsp:txBody>
      <dsp:txXfrm>
        <a:off x="2745486" y="789287"/>
        <a:ext cx="1049274" cy="699516"/>
      </dsp:txXfrm>
    </dsp:sp>
    <dsp:sp modelId="{B62DEEE6-8DF4-4D17-AC9E-29DDF2A8AE40}">
      <dsp:nvSpPr>
        <dsp:cNvPr id="0" name=""/>
        <dsp:cNvSpPr/>
      </dsp:nvSpPr>
      <dsp:spPr>
        <a:xfrm>
          <a:off x="1070533" y="327606"/>
          <a:ext cx="3264408" cy="3264408"/>
        </a:xfrm>
        <a:prstGeom prst="pie">
          <a:avLst>
            <a:gd name="adj1" fmla="val 20520000"/>
            <a:gd name="adj2" fmla="val 3240000"/>
          </a:avLst>
        </a:prstGeom>
        <a:gradFill rotWithShape="0">
          <a:gsLst>
            <a:gs pos="0">
              <a:schemeClr val="accent4">
                <a:hueOff val="-879986"/>
                <a:satOff val="-9032"/>
                <a:lumOff val="3775"/>
                <a:alphaOff val="0"/>
              </a:schemeClr>
            </a:gs>
            <a:gs pos="100000">
              <a:schemeClr val="accent4">
                <a:hueOff val="-879986"/>
                <a:satOff val="-9032"/>
                <a:lumOff val="3775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rgbClr val="002060"/>
              </a:solidFill>
            </a:rPr>
            <a:t>Reliability</a:t>
          </a:r>
          <a:endParaRPr lang="en-US" sz="1400" b="1" kern="1200" dirty="0">
            <a:solidFill>
              <a:srgbClr val="002060"/>
            </a:solidFill>
          </a:endParaRPr>
        </a:p>
      </dsp:txBody>
      <dsp:txXfrm>
        <a:off x="3172968" y="1819130"/>
        <a:ext cx="971550" cy="777240"/>
      </dsp:txXfrm>
    </dsp:sp>
    <dsp:sp modelId="{0857C03F-0B0E-4E0C-A8A1-4D7A069A05F4}">
      <dsp:nvSpPr>
        <dsp:cNvPr id="0" name=""/>
        <dsp:cNvSpPr/>
      </dsp:nvSpPr>
      <dsp:spPr>
        <a:xfrm>
          <a:off x="1101646" y="1066794"/>
          <a:ext cx="3264408" cy="3264408"/>
        </a:xfrm>
        <a:prstGeom prst="pie">
          <a:avLst>
            <a:gd name="adj1" fmla="val 3240000"/>
            <a:gd name="adj2" fmla="val 7560000"/>
          </a:avLst>
        </a:prstGeom>
        <a:gradFill rotWithShape="0">
          <a:gsLst>
            <a:gs pos="0">
              <a:schemeClr val="accent4">
                <a:hueOff val="-1759972"/>
                <a:satOff val="-18065"/>
                <a:lumOff val="7550"/>
                <a:alphaOff val="0"/>
              </a:schemeClr>
            </a:gs>
            <a:gs pos="100000">
              <a:schemeClr val="accent4">
                <a:hueOff val="-1759972"/>
                <a:satOff val="-18065"/>
                <a:lumOff val="755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rgbClr val="002060"/>
              </a:solidFill>
            </a:rPr>
            <a:t>Consistency</a:t>
          </a:r>
          <a:endParaRPr lang="en-US" sz="1400" b="1" kern="1200" dirty="0">
            <a:solidFill>
              <a:srgbClr val="002060"/>
            </a:solidFill>
          </a:endParaRPr>
        </a:p>
      </dsp:txBody>
      <dsp:txXfrm>
        <a:off x="2267506" y="3359652"/>
        <a:ext cx="932688" cy="854964"/>
      </dsp:txXfrm>
    </dsp:sp>
    <dsp:sp modelId="{556BCE0B-B778-4379-AF97-AE3F5CF82A7E}">
      <dsp:nvSpPr>
        <dsp:cNvPr id="0" name=""/>
        <dsp:cNvSpPr/>
      </dsp:nvSpPr>
      <dsp:spPr>
        <a:xfrm>
          <a:off x="922858" y="327606"/>
          <a:ext cx="3264408" cy="3264408"/>
        </a:xfrm>
        <a:prstGeom prst="pie">
          <a:avLst>
            <a:gd name="adj1" fmla="val 7560000"/>
            <a:gd name="adj2" fmla="val 11880000"/>
          </a:avLst>
        </a:prstGeom>
        <a:gradFill rotWithShape="0">
          <a:gsLst>
            <a:gs pos="0">
              <a:schemeClr val="accent4">
                <a:hueOff val="-2639958"/>
                <a:satOff val="-27097"/>
                <a:lumOff val="11324"/>
                <a:alphaOff val="0"/>
              </a:schemeClr>
            </a:gs>
            <a:gs pos="100000">
              <a:schemeClr val="accent4">
                <a:hueOff val="-2639958"/>
                <a:satOff val="-27097"/>
                <a:lumOff val="11324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2060"/>
              </a:solidFill>
            </a:rPr>
            <a:t>Storage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1113282" y="1819130"/>
        <a:ext cx="971550" cy="777240"/>
      </dsp:txXfrm>
    </dsp:sp>
    <dsp:sp modelId="{4A8CDAA0-966D-4B88-A673-02C8B1E2C553}">
      <dsp:nvSpPr>
        <dsp:cNvPr id="0" name=""/>
        <dsp:cNvSpPr/>
      </dsp:nvSpPr>
      <dsp:spPr>
        <a:xfrm>
          <a:off x="950838" y="240555"/>
          <a:ext cx="3264408" cy="3264408"/>
        </a:xfrm>
        <a:prstGeom prst="pie">
          <a:avLst>
            <a:gd name="adj1" fmla="val 11880000"/>
            <a:gd name="adj2" fmla="val 16200000"/>
          </a:avLst>
        </a:prstGeom>
        <a:gradFill rotWithShape="0">
          <a:gsLst>
            <a:gs pos="0">
              <a:schemeClr val="accent4">
                <a:hueOff val="-3519944"/>
                <a:satOff val="-36129"/>
                <a:lumOff val="15099"/>
                <a:alphaOff val="0"/>
              </a:schemeClr>
            </a:gs>
            <a:gs pos="100000">
              <a:schemeClr val="accent4">
                <a:hueOff val="-3519944"/>
                <a:satOff val="-36129"/>
                <a:lumOff val="15099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2060"/>
              </a:solidFill>
            </a:rPr>
            <a:t>communications</a:t>
          </a:r>
          <a:endParaRPr kumimoji="1" lang="en-US" sz="1100" kern="1200" dirty="0">
            <a:solidFill>
              <a:srgbClr val="002060"/>
            </a:solidFill>
          </a:endParaRPr>
        </a:p>
      </dsp:txBody>
      <dsp:txXfrm>
        <a:off x="1463040" y="789287"/>
        <a:ext cx="1049274" cy="699516"/>
      </dsp:txXfrm>
    </dsp:sp>
    <dsp:sp modelId="{F0CBE9B2-528B-4632-A69C-08A6702DFAD5}">
      <dsp:nvSpPr>
        <dsp:cNvPr id="0" name=""/>
        <dsp:cNvSpPr/>
      </dsp:nvSpPr>
      <dsp:spPr>
        <a:xfrm>
          <a:off x="840317" y="38473"/>
          <a:ext cx="3668572" cy="3668572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3BAC79-AA33-4143-BFCE-41A60DB9F8B1}">
      <dsp:nvSpPr>
        <dsp:cNvPr id="0" name=""/>
        <dsp:cNvSpPr/>
      </dsp:nvSpPr>
      <dsp:spPr>
        <a:xfrm>
          <a:off x="868676" y="125495"/>
          <a:ext cx="3668572" cy="3668572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gradFill rotWithShape="0">
          <a:gsLst>
            <a:gs pos="0">
              <a:schemeClr val="accent4">
                <a:hueOff val="-879986"/>
                <a:satOff val="-9032"/>
                <a:lumOff val="3775"/>
                <a:alphaOff val="0"/>
              </a:schemeClr>
            </a:gs>
            <a:gs pos="100000">
              <a:schemeClr val="accent4">
                <a:hueOff val="-879986"/>
                <a:satOff val="-9032"/>
                <a:lumOff val="3775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C48F28-2474-43FD-8BFE-F359C33A7A41}">
      <dsp:nvSpPr>
        <dsp:cNvPr id="0" name=""/>
        <dsp:cNvSpPr/>
      </dsp:nvSpPr>
      <dsp:spPr>
        <a:xfrm>
          <a:off x="899564" y="864847"/>
          <a:ext cx="3668572" cy="3668572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gradFill rotWithShape="0">
          <a:gsLst>
            <a:gs pos="0">
              <a:schemeClr val="accent4">
                <a:hueOff val="-1759972"/>
                <a:satOff val="-18065"/>
                <a:lumOff val="7550"/>
                <a:alphaOff val="0"/>
              </a:schemeClr>
            </a:gs>
            <a:gs pos="100000">
              <a:schemeClr val="accent4">
                <a:hueOff val="-1759972"/>
                <a:satOff val="-18065"/>
                <a:lumOff val="755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5B9255-ED7B-4AFE-A804-B865895A43DD}">
      <dsp:nvSpPr>
        <dsp:cNvPr id="0" name=""/>
        <dsp:cNvSpPr/>
      </dsp:nvSpPr>
      <dsp:spPr>
        <a:xfrm>
          <a:off x="720550" y="125495"/>
          <a:ext cx="3668572" cy="3668572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gradFill rotWithShape="0">
          <a:gsLst>
            <a:gs pos="0">
              <a:schemeClr val="accent4">
                <a:hueOff val="-2639958"/>
                <a:satOff val="-27097"/>
                <a:lumOff val="11324"/>
                <a:alphaOff val="0"/>
              </a:schemeClr>
            </a:gs>
            <a:gs pos="100000">
              <a:schemeClr val="accent4">
                <a:hueOff val="-2639958"/>
                <a:satOff val="-27097"/>
                <a:lumOff val="11324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E4427C-0517-4EB5-8DD8-106E38966504}">
      <dsp:nvSpPr>
        <dsp:cNvPr id="0" name=""/>
        <dsp:cNvSpPr/>
      </dsp:nvSpPr>
      <dsp:spPr>
        <a:xfrm>
          <a:off x="748910" y="38473"/>
          <a:ext cx="3668572" cy="3668572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gradFill rotWithShape="0">
          <a:gsLst>
            <a:gs pos="0">
              <a:schemeClr val="accent4">
                <a:hueOff val="-3519944"/>
                <a:satOff val="-36129"/>
                <a:lumOff val="15099"/>
                <a:alphaOff val="0"/>
              </a:schemeClr>
            </a:gs>
            <a:gs pos="100000">
              <a:schemeClr val="accent4">
                <a:hueOff val="-3519944"/>
                <a:satOff val="-36129"/>
                <a:lumOff val="15099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AAEC1-714A-4EAA-A533-5A259609857A}">
      <dsp:nvSpPr>
        <dsp:cNvPr id="0" name=""/>
        <dsp:cNvSpPr/>
      </dsp:nvSpPr>
      <dsp:spPr>
        <a:xfrm>
          <a:off x="1042553" y="240555"/>
          <a:ext cx="3264408" cy="3264408"/>
        </a:xfrm>
        <a:prstGeom prst="pie">
          <a:avLst>
            <a:gd name="adj1" fmla="val 16200000"/>
            <a:gd name="adj2" fmla="val 2052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400" kern="1200" dirty="0" smtClean="0">
              <a:solidFill>
                <a:srgbClr val="002060"/>
              </a:solidFill>
            </a:rPr>
            <a:t>Speed</a:t>
          </a:r>
          <a:endParaRPr lang="en-US" sz="1050" kern="1200" dirty="0">
            <a:solidFill>
              <a:srgbClr val="002060"/>
            </a:solidFill>
          </a:endParaRPr>
        </a:p>
      </dsp:txBody>
      <dsp:txXfrm>
        <a:off x="2745486" y="789287"/>
        <a:ext cx="1049274" cy="699516"/>
      </dsp:txXfrm>
    </dsp:sp>
    <dsp:sp modelId="{B62DEEE6-8DF4-4D17-AC9E-29DDF2A8AE40}">
      <dsp:nvSpPr>
        <dsp:cNvPr id="0" name=""/>
        <dsp:cNvSpPr/>
      </dsp:nvSpPr>
      <dsp:spPr>
        <a:xfrm>
          <a:off x="1070533" y="327606"/>
          <a:ext cx="3264408" cy="3264408"/>
        </a:xfrm>
        <a:prstGeom prst="pie">
          <a:avLst>
            <a:gd name="adj1" fmla="val 20520000"/>
            <a:gd name="adj2" fmla="val 3240000"/>
          </a:avLst>
        </a:prstGeom>
        <a:gradFill rotWithShape="0">
          <a:gsLst>
            <a:gs pos="0">
              <a:schemeClr val="accent4">
                <a:hueOff val="-879986"/>
                <a:satOff val="-9032"/>
                <a:lumOff val="3775"/>
                <a:alphaOff val="0"/>
              </a:schemeClr>
            </a:gs>
            <a:gs pos="100000">
              <a:schemeClr val="accent4">
                <a:hueOff val="-879986"/>
                <a:satOff val="-9032"/>
                <a:lumOff val="3775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rgbClr val="002060"/>
              </a:solidFill>
            </a:rPr>
            <a:t>Reliability</a:t>
          </a:r>
          <a:endParaRPr lang="en-US" sz="1400" b="1" kern="1200" dirty="0">
            <a:solidFill>
              <a:srgbClr val="002060"/>
            </a:solidFill>
          </a:endParaRPr>
        </a:p>
      </dsp:txBody>
      <dsp:txXfrm>
        <a:off x="3172968" y="1819130"/>
        <a:ext cx="971550" cy="777240"/>
      </dsp:txXfrm>
    </dsp:sp>
    <dsp:sp modelId="{0857C03F-0B0E-4E0C-A8A1-4D7A069A05F4}">
      <dsp:nvSpPr>
        <dsp:cNvPr id="0" name=""/>
        <dsp:cNvSpPr/>
      </dsp:nvSpPr>
      <dsp:spPr>
        <a:xfrm>
          <a:off x="996696" y="381236"/>
          <a:ext cx="3264408" cy="3264408"/>
        </a:xfrm>
        <a:prstGeom prst="pie">
          <a:avLst>
            <a:gd name="adj1" fmla="val 3240000"/>
            <a:gd name="adj2" fmla="val 7560000"/>
          </a:avLst>
        </a:prstGeom>
        <a:gradFill rotWithShape="0">
          <a:gsLst>
            <a:gs pos="0">
              <a:schemeClr val="accent4">
                <a:hueOff val="-1759972"/>
                <a:satOff val="-18065"/>
                <a:lumOff val="7550"/>
                <a:alphaOff val="0"/>
              </a:schemeClr>
            </a:gs>
            <a:gs pos="100000">
              <a:schemeClr val="accent4">
                <a:hueOff val="-1759972"/>
                <a:satOff val="-18065"/>
                <a:lumOff val="755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rgbClr val="002060"/>
              </a:solidFill>
            </a:rPr>
            <a:t>Consistency</a:t>
          </a:r>
          <a:endParaRPr lang="en-US" sz="1400" b="1" kern="1200" dirty="0">
            <a:solidFill>
              <a:srgbClr val="002060"/>
            </a:solidFill>
          </a:endParaRPr>
        </a:p>
      </dsp:txBody>
      <dsp:txXfrm>
        <a:off x="2162556" y="2674094"/>
        <a:ext cx="932688" cy="854964"/>
      </dsp:txXfrm>
    </dsp:sp>
    <dsp:sp modelId="{556BCE0B-B778-4379-AF97-AE3F5CF82A7E}">
      <dsp:nvSpPr>
        <dsp:cNvPr id="0" name=""/>
        <dsp:cNvSpPr/>
      </dsp:nvSpPr>
      <dsp:spPr>
        <a:xfrm>
          <a:off x="568245" y="393188"/>
          <a:ext cx="3264408" cy="3264408"/>
        </a:xfrm>
        <a:prstGeom prst="pie">
          <a:avLst>
            <a:gd name="adj1" fmla="val 7560000"/>
            <a:gd name="adj2" fmla="val 11880000"/>
          </a:avLst>
        </a:prstGeom>
        <a:gradFill rotWithShape="0">
          <a:gsLst>
            <a:gs pos="0">
              <a:schemeClr val="accent4">
                <a:hueOff val="-2639958"/>
                <a:satOff val="-27097"/>
                <a:lumOff val="11324"/>
                <a:alphaOff val="0"/>
              </a:schemeClr>
            </a:gs>
            <a:gs pos="100000">
              <a:schemeClr val="accent4">
                <a:hueOff val="-2639958"/>
                <a:satOff val="-27097"/>
                <a:lumOff val="11324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2060"/>
              </a:solidFill>
            </a:rPr>
            <a:t>Storage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758669" y="1884712"/>
        <a:ext cx="971550" cy="777240"/>
      </dsp:txXfrm>
    </dsp:sp>
    <dsp:sp modelId="{4A8CDAA0-966D-4B88-A673-02C8B1E2C553}">
      <dsp:nvSpPr>
        <dsp:cNvPr id="0" name=""/>
        <dsp:cNvSpPr/>
      </dsp:nvSpPr>
      <dsp:spPr>
        <a:xfrm>
          <a:off x="950838" y="240555"/>
          <a:ext cx="3264408" cy="3264408"/>
        </a:xfrm>
        <a:prstGeom prst="pie">
          <a:avLst>
            <a:gd name="adj1" fmla="val 11880000"/>
            <a:gd name="adj2" fmla="val 16200000"/>
          </a:avLst>
        </a:prstGeom>
        <a:gradFill rotWithShape="0">
          <a:gsLst>
            <a:gs pos="0">
              <a:schemeClr val="accent4">
                <a:hueOff val="-3519944"/>
                <a:satOff val="-36129"/>
                <a:lumOff val="15099"/>
                <a:alphaOff val="0"/>
              </a:schemeClr>
            </a:gs>
            <a:gs pos="100000">
              <a:schemeClr val="accent4">
                <a:hueOff val="-3519944"/>
                <a:satOff val="-36129"/>
                <a:lumOff val="15099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2060"/>
              </a:solidFill>
            </a:rPr>
            <a:t>communications</a:t>
          </a:r>
          <a:endParaRPr kumimoji="1" lang="en-US" sz="1100" kern="1200" dirty="0">
            <a:solidFill>
              <a:srgbClr val="002060"/>
            </a:solidFill>
          </a:endParaRPr>
        </a:p>
      </dsp:txBody>
      <dsp:txXfrm>
        <a:off x="1463040" y="789287"/>
        <a:ext cx="1049274" cy="699516"/>
      </dsp:txXfrm>
    </dsp:sp>
    <dsp:sp modelId="{F0CBE9B2-528B-4632-A69C-08A6702DFAD5}">
      <dsp:nvSpPr>
        <dsp:cNvPr id="0" name=""/>
        <dsp:cNvSpPr/>
      </dsp:nvSpPr>
      <dsp:spPr>
        <a:xfrm>
          <a:off x="840317" y="38473"/>
          <a:ext cx="3668572" cy="3668572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3BAC79-AA33-4143-BFCE-41A60DB9F8B1}">
      <dsp:nvSpPr>
        <dsp:cNvPr id="0" name=""/>
        <dsp:cNvSpPr/>
      </dsp:nvSpPr>
      <dsp:spPr>
        <a:xfrm>
          <a:off x="868676" y="125495"/>
          <a:ext cx="3668572" cy="3668572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gradFill rotWithShape="0">
          <a:gsLst>
            <a:gs pos="0">
              <a:schemeClr val="accent4">
                <a:hueOff val="-879986"/>
                <a:satOff val="-9032"/>
                <a:lumOff val="3775"/>
                <a:alphaOff val="0"/>
              </a:schemeClr>
            </a:gs>
            <a:gs pos="100000">
              <a:schemeClr val="accent4">
                <a:hueOff val="-879986"/>
                <a:satOff val="-9032"/>
                <a:lumOff val="3775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C48F28-2474-43FD-8BFE-F359C33A7A41}">
      <dsp:nvSpPr>
        <dsp:cNvPr id="0" name=""/>
        <dsp:cNvSpPr/>
      </dsp:nvSpPr>
      <dsp:spPr>
        <a:xfrm>
          <a:off x="794613" y="179289"/>
          <a:ext cx="3668572" cy="3668572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gradFill rotWithShape="0">
          <a:gsLst>
            <a:gs pos="0">
              <a:schemeClr val="accent4">
                <a:hueOff val="-1759972"/>
                <a:satOff val="-18065"/>
                <a:lumOff val="7550"/>
                <a:alphaOff val="0"/>
              </a:schemeClr>
            </a:gs>
            <a:gs pos="100000">
              <a:schemeClr val="accent4">
                <a:hueOff val="-1759972"/>
                <a:satOff val="-18065"/>
                <a:lumOff val="755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5B9255-ED7B-4AFE-A804-B865895A43DD}">
      <dsp:nvSpPr>
        <dsp:cNvPr id="0" name=""/>
        <dsp:cNvSpPr/>
      </dsp:nvSpPr>
      <dsp:spPr>
        <a:xfrm>
          <a:off x="365937" y="191077"/>
          <a:ext cx="3668572" cy="3668572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gradFill rotWithShape="0">
          <a:gsLst>
            <a:gs pos="0">
              <a:schemeClr val="accent4">
                <a:hueOff val="-2639958"/>
                <a:satOff val="-27097"/>
                <a:lumOff val="11324"/>
                <a:alphaOff val="0"/>
              </a:schemeClr>
            </a:gs>
            <a:gs pos="100000">
              <a:schemeClr val="accent4">
                <a:hueOff val="-2639958"/>
                <a:satOff val="-27097"/>
                <a:lumOff val="11324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E4427C-0517-4EB5-8DD8-106E38966504}">
      <dsp:nvSpPr>
        <dsp:cNvPr id="0" name=""/>
        <dsp:cNvSpPr/>
      </dsp:nvSpPr>
      <dsp:spPr>
        <a:xfrm>
          <a:off x="748910" y="38473"/>
          <a:ext cx="3668572" cy="3668572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gradFill rotWithShape="0">
          <a:gsLst>
            <a:gs pos="0">
              <a:schemeClr val="accent4">
                <a:hueOff val="-3519944"/>
                <a:satOff val="-36129"/>
                <a:lumOff val="15099"/>
                <a:alphaOff val="0"/>
              </a:schemeClr>
            </a:gs>
            <a:gs pos="100000">
              <a:schemeClr val="accent4">
                <a:hueOff val="-3519944"/>
                <a:satOff val="-36129"/>
                <a:lumOff val="15099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AAEC1-714A-4EAA-A533-5A259609857A}">
      <dsp:nvSpPr>
        <dsp:cNvPr id="0" name=""/>
        <dsp:cNvSpPr/>
      </dsp:nvSpPr>
      <dsp:spPr>
        <a:xfrm>
          <a:off x="1042553" y="240555"/>
          <a:ext cx="3264408" cy="3264408"/>
        </a:xfrm>
        <a:prstGeom prst="pie">
          <a:avLst>
            <a:gd name="adj1" fmla="val 16200000"/>
            <a:gd name="adj2" fmla="val 2052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400" kern="1200" dirty="0" smtClean="0">
              <a:solidFill>
                <a:srgbClr val="002060"/>
              </a:solidFill>
            </a:rPr>
            <a:t>Speed</a:t>
          </a:r>
          <a:endParaRPr lang="en-US" sz="1050" kern="1200" dirty="0">
            <a:solidFill>
              <a:srgbClr val="002060"/>
            </a:solidFill>
          </a:endParaRPr>
        </a:p>
      </dsp:txBody>
      <dsp:txXfrm>
        <a:off x="2745486" y="789287"/>
        <a:ext cx="1049274" cy="699516"/>
      </dsp:txXfrm>
    </dsp:sp>
    <dsp:sp modelId="{B62DEEE6-8DF4-4D17-AC9E-29DDF2A8AE40}">
      <dsp:nvSpPr>
        <dsp:cNvPr id="0" name=""/>
        <dsp:cNvSpPr/>
      </dsp:nvSpPr>
      <dsp:spPr>
        <a:xfrm>
          <a:off x="1070533" y="327606"/>
          <a:ext cx="3264408" cy="3264408"/>
        </a:xfrm>
        <a:prstGeom prst="pie">
          <a:avLst>
            <a:gd name="adj1" fmla="val 20520000"/>
            <a:gd name="adj2" fmla="val 3240000"/>
          </a:avLst>
        </a:prstGeom>
        <a:gradFill rotWithShape="0">
          <a:gsLst>
            <a:gs pos="0">
              <a:schemeClr val="accent4">
                <a:hueOff val="-879986"/>
                <a:satOff val="-9032"/>
                <a:lumOff val="3775"/>
                <a:alphaOff val="0"/>
              </a:schemeClr>
            </a:gs>
            <a:gs pos="100000">
              <a:schemeClr val="accent4">
                <a:hueOff val="-879986"/>
                <a:satOff val="-9032"/>
                <a:lumOff val="3775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rgbClr val="002060"/>
              </a:solidFill>
            </a:rPr>
            <a:t>Reliability</a:t>
          </a:r>
          <a:endParaRPr lang="en-US" sz="1400" b="1" kern="1200" dirty="0">
            <a:solidFill>
              <a:srgbClr val="002060"/>
            </a:solidFill>
          </a:endParaRPr>
        </a:p>
      </dsp:txBody>
      <dsp:txXfrm>
        <a:off x="3172968" y="1819130"/>
        <a:ext cx="971550" cy="777240"/>
      </dsp:txXfrm>
    </dsp:sp>
    <dsp:sp modelId="{0857C03F-0B0E-4E0C-A8A1-4D7A069A05F4}">
      <dsp:nvSpPr>
        <dsp:cNvPr id="0" name=""/>
        <dsp:cNvSpPr/>
      </dsp:nvSpPr>
      <dsp:spPr>
        <a:xfrm>
          <a:off x="996696" y="381236"/>
          <a:ext cx="3264408" cy="3264408"/>
        </a:xfrm>
        <a:prstGeom prst="pie">
          <a:avLst>
            <a:gd name="adj1" fmla="val 3240000"/>
            <a:gd name="adj2" fmla="val 7560000"/>
          </a:avLst>
        </a:prstGeom>
        <a:gradFill rotWithShape="0">
          <a:gsLst>
            <a:gs pos="0">
              <a:schemeClr val="accent4">
                <a:hueOff val="-1759972"/>
                <a:satOff val="-18065"/>
                <a:lumOff val="7550"/>
                <a:alphaOff val="0"/>
              </a:schemeClr>
            </a:gs>
            <a:gs pos="100000">
              <a:schemeClr val="accent4">
                <a:hueOff val="-1759972"/>
                <a:satOff val="-18065"/>
                <a:lumOff val="755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rgbClr val="002060"/>
              </a:solidFill>
            </a:rPr>
            <a:t>Consistency</a:t>
          </a:r>
          <a:endParaRPr lang="en-US" sz="1400" b="1" kern="1200" dirty="0">
            <a:solidFill>
              <a:srgbClr val="002060"/>
            </a:solidFill>
          </a:endParaRPr>
        </a:p>
      </dsp:txBody>
      <dsp:txXfrm>
        <a:off x="2162556" y="2674094"/>
        <a:ext cx="932688" cy="854964"/>
      </dsp:txXfrm>
    </dsp:sp>
    <dsp:sp modelId="{556BCE0B-B778-4379-AF97-AE3F5CF82A7E}">
      <dsp:nvSpPr>
        <dsp:cNvPr id="0" name=""/>
        <dsp:cNvSpPr/>
      </dsp:nvSpPr>
      <dsp:spPr>
        <a:xfrm>
          <a:off x="922858" y="327606"/>
          <a:ext cx="3264408" cy="3264408"/>
        </a:xfrm>
        <a:prstGeom prst="pie">
          <a:avLst>
            <a:gd name="adj1" fmla="val 7560000"/>
            <a:gd name="adj2" fmla="val 11880000"/>
          </a:avLst>
        </a:prstGeom>
        <a:gradFill rotWithShape="0">
          <a:gsLst>
            <a:gs pos="0">
              <a:schemeClr val="accent4">
                <a:hueOff val="-2639958"/>
                <a:satOff val="-27097"/>
                <a:lumOff val="11324"/>
                <a:alphaOff val="0"/>
              </a:schemeClr>
            </a:gs>
            <a:gs pos="100000">
              <a:schemeClr val="accent4">
                <a:hueOff val="-2639958"/>
                <a:satOff val="-27097"/>
                <a:lumOff val="11324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2060"/>
              </a:solidFill>
            </a:rPr>
            <a:t>Storage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1113282" y="1819130"/>
        <a:ext cx="971550" cy="777240"/>
      </dsp:txXfrm>
    </dsp:sp>
    <dsp:sp modelId="{4A8CDAA0-966D-4B88-A673-02C8B1E2C553}">
      <dsp:nvSpPr>
        <dsp:cNvPr id="0" name=""/>
        <dsp:cNvSpPr/>
      </dsp:nvSpPr>
      <dsp:spPr>
        <a:xfrm>
          <a:off x="568250" y="-380987"/>
          <a:ext cx="3264408" cy="3264408"/>
        </a:xfrm>
        <a:prstGeom prst="pie">
          <a:avLst>
            <a:gd name="adj1" fmla="val 11880000"/>
            <a:gd name="adj2" fmla="val 16200000"/>
          </a:avLst>
        </a:prstGeom>
        <a:gradFill rotWithShape="0">
          <a:gsLst>
            <a:gs pos="0">
              <a:schemeClr val="accent4">
                <a:hueOff val="-3519944"/>
                <a:satOff val="-36129"/>
                <a:lumOff val="15099"/>
                <a:alphaOff val="0"/>
              </a:schemeClr>
            </a:gs>
            <a:gs pos="100000">
              <a:schemeClr val="accent4">
                <a:hueOff val="-3519944"/>
                <a:satOff val="-36129"/>
                <a:lumOff val="15099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2060"/>
              </a:solidFill>
            </a:rPr>
            <a:t>communications</a:t>
          </a:r>
          <a:endParaRPr kumimoji="1" lang="en-US" sz="1100" kern="1200" dirty="0">
            <a:solidFill>
              <a:srgbClr val="002060"/>
            </a:solidFill>
          </a:endParaRPr>
        </a:p>
      </dsp:txBody>
      <dsp:txXfrm>
        <a:off x="1080451" y="167743"/>
        <a:ext cx="1049274" cy="699516"/>
      </dsp:txXfrm>
    </dsp:sp>
    <dsp:sp modelId="{F0CBE9B2-528B-4632-A69C-08A6702DFAD5}">
      <dsp:nvSpPr>
        <dsp:cNvPr id="0" name=""/>
        <dsp:cNvSpPr/>
      </dsp:nvSpPr>
      <dsp:spPr>
        <a:xfrm>
          <a:off x="840317" y="38473"/>
          <a:ext cx="3668572" cy="3668572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3BAC79-AA33-4143-BFCE-41A60DB9F8B1}">
      <dsp:nvSpPr>
        <dsp:cNvPr id="0" name=""/>
        <dsp:cNvSpPr/>
      </dsp:nvSpPr>
      <dsp:spPr>
        <a:xfrm>
          <a:off x="868676" y="125495"/>
          <a:ext cx="3668572" cy="3668572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gradFill rotWithShape="0">
          <a:gsLst>
            <a:gs pos="0">
              <a:schemeClr val="accent4">
                <a:hueOff val="-879986"/>
                <a:satOff val="-9032"/>
                <a:lumOff val="3775"/>
                <a:alphaOff val="0"/>
              </a:schemeClr>
            </a:gs>
            <a:gs pos="100000">
              <a:schemeClr val="accent4">
                <a:hueOff val="-879986"/>
                <a:satOff val="-9032"/>
                <a:lumOff val="3775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C48F28-2474-43FD-8BFE-F359C33A7A41}">
      <dsp:nvSpPr>
        <dsp:cNvPr id="0" name=""/>
        <dsp:cNvSpPr/>
      </dsp:nvSpPr>
      <dsp:spPr>
        <a:xfrm>
          <a:off x="794613" y="179289"/>
          <a:ext cx="3668572" cy="3668572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gradFill rotWithShape="0">
          <a:gsLst>
            <a:gs pos="0">
              <a:schemeClr val="accent4">
                <a:hueOff val="-1759972"/>
                <a:satOff val="-18065"/>
                <a:lumOff val="7550"/>
                <a:alphaOff val="0"/>
              </a:schemeClr>
            </a:gs>
            <a:gs pos="100000">
              <a:schemeClr val="accent4">
                <a:hueOff val="-1759972"/>
                <a:satOff val="-18065"/>
                <a:lumOff val="755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5B9255-ED7B-4AFE-A804-B865895A43DD}">
      <dsp:nvSpPr>
        <dsp:cNvPr id="0" name=""/>
        <dsp:cNvSpPr/>
      </dsp:nvSpPr>
      <dsp:spPr>
        <a:xfrm>
          <a:off x="720550" y="125495"/>
          <a:ext cx="3668572" cy="3668572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gradFill rotWithShape="0">
          <a:gsLst>
            <a:gs pos="0">
              <a:schemeClr val="accent4">
                <a:hueOff val="-2639958"/>
                <a:satOff val="-27097"/>
                <a:lumOff val="11324"/>
                <a:alphaOff val="0"/>
              </a:schemeClr>
            </a:gs>
            <a:gs pos="100000">
              <a:schemeClr val="accent4">
                <a:hueOff val="-2639958"/>
                <a:satOff val="-27097"/>
                <a:lumOff val="11324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E4427C-0517-4EB5-8DD8-106E38966504}">
      <dsp:nvSpPr>
        <dsp:cNvPr id="0" name=""/>
        <dsp:cNvSpPr/>
      </dsp:nvSpPr>
      <dsp:spPr>
        <a:xfrm>
          <a:off x="366321" y="-583069"/>
          <a:ext cx="3668572" cy="3668572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gradFill rotWithShape="0">
          <a:gsLst>
            <a:gs pos="0">
              <a:schemeClr val="accent4">
                <a:hueOff val="-3519944"/>
                <a:satOff val="-36129"/>
                <a:lumOff val="15099"/>
                <a:alphaOff val="0"/>
              </a:schemeClr>
            </a:gs>
            <a:gs pos="100000">
              <a:schemeClr val="accent4">
                <a:hueOff val="-3519944"/>
                <a:satOff val="-36129"/>
                <a:lumOff val="15099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2C5E0-8FF2-496C-892C-8551A512F234}">
      <dsp:nvSpPr>
        <dsp:cNvPr id="0" name=""/>
        <dsp:cNvSpPr/>
      </dsp:nvSpPr>
      <dsp:spPr>
        <a:xfrm rot="5400000">
          <a:off x="5069871" y="-2177164"/>
          <a:ext cx="534352" cy="502310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err="1" smtClean="0"/>
            <a:t>Informasi</a:t>
          </a:r>
          <a:r>
            <a:rPr lang="en-US" sz="1500" b="1" kern="1200" dirty="0" smtClean="0"/>
            <a:t> yang </a:t>
          </a:r>
          <a:r>
            <a:rPr lang="en-US" sz="1500" b="1" kern="1200" dirty="0" err="1" smtClean="0"/>
            <a:t>akurat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bebas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dari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kesalahan</a:t>
          </a:r>
          <a:endParaRPr lang="en-US" sz="1500" b="1" kern="1200" dirty="0"/>
        </a:p>
      </dsp:txBody>
      <dsp:txXfrm rot="-5400000">
        <a:off x="2825496" y="93296"/>
        <a:ext cx="4997019" cy="482182"/>
      </dsp:txXfrm>
    </dsp:sp>
    <dsp:sp modelId="{1EAAF62C-F59A-49E3-8E29-69EE55706CF3}">
      <dsp:nvSpPr>
        <dsp:cNvPr id="0" name=""/>
        <dsp:cNvSpPr/>
      </dsp:nvSpPr>
      <dsp:spPr>
        <a:xfrm>
          <a:off x="0" y="416"/>
          <a:ext cx="2825496" cy="6679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/>
            <a:t>Accurate</a:t>
          </a:r>
          <a:endParaRPr lang="en-US" sz="2900" b="1" kern="1200" dirty="0"/>
        </a:p>
      </dsp:txBody>
      <dsp:txXfrm>
        <a:off x="32606" y="33022"/>
        <a:ext cx="2760284" cy="602728"/>
      </dsp:txXfrm>
    </dsp:sp>
    <dsp:sp modelId="{3B0AE57A-8E4A-4A25-A47B-3521D8D2DFBC}">
      <dsp:nvSpPr>
        <dsp:cNvPr id="0" name=""/>
        <dsp:cNvSpPr/>
      </dsp:nvSpPr>
      <dsp:spPr>
        <a:xfrm rot="5400000">
          <a:off x="5069871" y="-1475827"/>
          <a:ext cx="534352" cy="5023104"/>
        </a:xfrm>
        <a:prstGeom prst="round2SameRect">
          <a:avLst/>
        </a:prstGeom>
        <a:solidFill>
          <a:schemeClr val="accent3">
            <a:tint val="40000"/>
            <a:alpha val="90000"/>
            <a:hueOff val="-322059"/>
            <a:satOff val="-1304"/>
            <a:lumOff val="-108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-322059"/>
              <a:satOff val="-1304"/>
              <a:lumOff val="-108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err="1" smtClean="0"/>
            <a:t>Informasi</a:t>
          </a:r>
          <a:r>
            <a:rPr lang="en-US" sz="1500" b="1" kern="1200" dirty="0" smtClean="0"/>
            <a:t> yang </a:t>
          </a:r>
          <a:r>
            <a:rPr lang="en-US" sz="1500" b="1" kern="1200" dirty="0" err="1" smtClean="0"/>
            <a:t>dapat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diverifikasi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bisa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dibuktikan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kesalahan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atau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kebenarannya</a:t>
          </a:r>
          <a:endParaRPr lang="en-US" sz="1500" b="1" kern="1200" dirty="0"/>
        </a:p>
      </dsp:txBody>
      <dsp:txXfrm rot="-5400000">
        <a:off x="2825496" y="794633"/>
        <a:ext cx="4997019" cy="482182"/>
      </dsp:txXfrm>
    </dsp:sp>
    <dsp:sp modelId="{A18FF6BA-4C34-46CB-93A4-CEFED32F724E}">
      <dsp:nvSpPr>
        <dsp:cNvPr id="0" name=""/>
        <dsp:cNvSpPr/>
      </dsp:nvSpPr>
      <dsp:spPr>
        <a:xfrm>
          <a:off x="0" y="701754"/>
          <a:ext cx="2825496" cy="667940"/>
        </a:xfrm>
        <a:prstGeom prst="roundRect">
          <a:avLst/>
        </a:prstGeom>
        <a:gradFill rotWithShape="0">
          <a:gsLst>
            <a:gs pos="0">
              <a:schemeClr val="accent3">
                <a:hueOff val="-189559"/>
                <a:satOff val="-781"/>
                <a:lumOff val="-164"/>
                <a:alphaOff val="0"/>
              </a:schemeClr>
            </a:gs>
            <a:gs pos="100000">
              <a:schemeClr val="accent3">
                <a:hueOff val="-189559"/>
                <a:satOff val="-781"/>
                <a:lumOff val="-164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/>
            <a:t>Verifiable</a:t>
          </a:r>
          <a:endParaRPr lang="en-US" sz="2900" b="1" kern="1200" dirty="0"/>
        </a:p>
      </dsp:txBody>
      <dsp:txXfrm>
        <a:off x="32606" y="734360"/>
        <a:ext cx="2760284" cy="602728"/>
      </dsp:txXfrm>
    </dsp:sp>
    <dsp:sp modelId="{9DFFC4CC-3A48-4A1A-9303-6E89C073EDF2}">
      <dsp:nvSpPr>
        <dsp:cNvPr id="0" name=""/>
        <dsp:cNvSpPr/>
      </dsp:nvSpPr>
      <dsp:spPr>
        <a:xfrm rot="5400000">
          <a:off x="5069871" y="-774489"/>
          <a:ext cx="534352" cy="5023104"/>
        </a:xfrm>
        <a:prstGeom prst="round2SameRect">
          <a:avLst/>
        </a:prstGeom>
        <a:solidFill>
          <a:schemeClr val="accent3">
            <a:tint val="40000"/>
            <a:alpha val="90000"/>
            <a:hueOff val="-644118"/>
            <a:satOff val="-2609"/>
            <a:lumOff val="-216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-644118"/>
              <a:satOff val="-2609"/>
              <a:lumOff val="-216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err="1" smtClean="0"/>
            <a:t>Informasi</a:t>
          </a:r>
          <a:r>
            <a:rPr lang="en-US" sz="1500" b="1" kern="1200" dirty="0" smtClean="0"/>
            <a:t> yang </a:t>
          </a:r>
          <a:r>
            <a:rPr lang="en-US" sz="1500" b="1" kern="1200" dirty="0" err="1" smtClean="0"/>
            <a:t>tepat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waktu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memiliki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usia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yg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cocok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dgn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penggunaannya</a:t>
          </a:r>
          <a:endParaRPr lang="en-US" sz="1500" b="1" kern="1200" dirty="0"/>
        </a:p>
      </dsp:txBody>
      <dsp:txXfrm rot="-5400000">
        <a:off x="2825496" y="1495971"/>
        <a:ext cx="4997019" cy="482182"/>
      </dsp:txXfrm>
    </dsp:sp>
    <dsp:sp modelId="{220143E1-2739-428B-8A3D-A247E0D0868B}">
      <dsp:nvSpPr>
        <dsp:cNvPr id="0" name=""/>
        <dsp:cNvSpPr/>
      </dsp:nvSpPr>
      <dsp:spPr>
        <a:xfrm>
          <a:off x="0" y="1403092"/>
          <a:ext cx="2825496" cy="667940"/>
        </a:xfrm>
        <a:prstGeom prst="roundRect">
          <a:avLst/>
        </a:prstGeom>
        <a:gradFill rotWithShape="0">
          <a:gsLst>
            <a:gs pos="0">
              <a:schemeClr val="accent3">
                <a:hueOff val="-379119"/>
                <a:satOff val="-1563"/>
                <a:lumOff val="-328"/>
                <a:alphaOff val="0"/>
              </a:schemeClr>
            </a:gs>
            <a:gs pos="100000">
              <a:schemeClr val="accent3">
                <a:hueOff val="-379119"/>
                <a:satOff val="-1563"/>
                <a:lumOff val="-328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/>
            <a:t>Timely</a:t>
          </a:r>
          <a:endParaRPr lang="en-US" sz="2900" b="1" kern="1200" dirty="0"/>
        </a:p>
      </dsp:txBody>
      <dsp:txXfrm>
        <a:off x="32606" y="1435698"/>
        <a:ext cx="2760284" cy="602728"/>
      </dsp:txXfrm>
    </dsp:sp>
    <dsp:sp modelId="{6711E293-8B14-4B26-8BB6-EF0D5E7F6F94}">
      <dsp:nvSpPr>
        <dsp:cNvPr id="0" name=""/>
        <dsp:cNvSpPr/>
      </dsp:nvSpPr>
      <dsp:spPr>
        <a:xfrm rot="5400000">
          <a:off x="5069871" y="-73152"/>
          <a:ext cx="534352" cy="5023104"/>
        </a:xfrm>
        <a:prstGeom prst="round2SameRect">
          <a:avLst/>
        </a:prstGeom>
        <a:solidFill>
          <a:schemeClr val="accent3">
            <a:tint val="40000"/>
            <a:alpha val="90000"/>
            <a:hueOff val="-966177"/>
            <a:satOff val="-3913"/>
            <a:lumOff val="-324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-966177"/>
              <a:satOff val="-3913"/>
              <a:lumOff val="-324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err="1" smtClean="0"/>
            <a:t>Informasi</a:t>
          </a:r>
          <a:r>
            <a:rPr lang="en-US" sz="1500" b="1" kern="1200" dirty="0" smtClean="0"/>
            <a:t> yang </a:t>
          </a:r>
          <a:r>
            <a:rPr lang="en-US" sz="1500" b="1" kern="1200" dirty="0" err="1" smtClean="0"/>
            <a:t>teratur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dapat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memenuhi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kebutuhan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si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pengambil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keputusan</a:t>
          </a:r>
          <a:endParaRPr lang="en-US" sz="1500" b="1" kern="1200" dirty="0"/>
        </a:p>
      </dsp:txBody>
      <dsp:txXfrm rot="-5400000">
        <a:off x="2825496" y="2197308"/>
        <a:ext cx="4997019" cy="482182"/>
      </dsp:txXfrm>
    </dsp:sp>
    <dsp:sp modelId="{E50EAB29-12BE-4D85-BCC1-E7CD56173DA4}">
      <dsp:nvSpPr>
        <dsp:cNvPr id="0" name=""/>
        <dsp:cNvSpPr/>
      </dsp:nvSpPr>
      <dsp:spPr>
        <a:xfrm>
          <a:off x="0" y="2104429"/>
          <a:ext cx="2825496" cy="667940"/>
        </a:xfrm>
        <a:prstGeom prst="roundRect">
          <a:avLst/>
        </a:prstGeom>
        <a:gradFill rotWithShape="0">
          <a:gsLst>
            <a:gs pos="0">
              <a:schemeClr val="accent3">
                <a:hueOff val="-568678"/>
                <a:satOff val="-2344"/>
                <a:lumOff val="-491"/>
                <a:alphaOff val="0"/>
              </a:schemeClr>
            </a:gs>
            <a:gs pos="100000">
              <a:schemeClr val="accent3">
                <a:hueOff val="-568678"/>
                <a:satOff val="-2344"/>
                <a:lumOff val="-491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/>
            <a:t>Organized</a:t>
          </a:r>
          <a:endParaRPr lang="en-US" sz="2900" b="1" kern="1200" dirty="0"/>
        </a:p>
      </dsp:txBody>
      <dsp:txXfrm>
        <a:off x="32606" y="2137035"/>
        <a:ext cx="2760284" cy="602728"/>
      </dsp:txXfrm>
    </dsp:sp>
    <dsp:sp modelId="{A8D86365-1F43-4246-B6BC-859A033E5794}">
      <dsp:nvSpPr>
        <dsp:cNvPr id="0" name=""/>
        <dsp:cNvSpPr/>
      </dsp:nvSpPr>
      <dsp:spPr>
        <a:xfrm rot="5400000">
          <a:off x="5069871" y="628185"/>
          <a:ext cx="534352" cy="5023104"/>
        </a:xfrm>
        <a:prstGeom prst="round2SameRect">
          <a:avLst/>
        </a:prstGeom>
        <a:solidFill>
          <a:schemeClr val="accent3">
            <a:tint val="40000"/>
            <a:alpha val="90000"/>
            <a:hueOff val="-1288236"/>
            <a:satOff val="-5218"/>
            <a:lumOff val="-432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-1288236"/>
              <a:satOff val="-5218"/>
              <a:lumOff val="-432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err="1" smtClean="0"/>
            <a:t>Informasi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dapat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diakses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saat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dibutuhkan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untuk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pengambilan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keputusan</a:t>
          </a:r>
          <a:endParaRPr lang="en-US" sz="1500" b="1" kern="1200" dirty="0"/>
        </a:p>
      </dsp:txBody>
      <dsp:txXfrm rot="-5400000">
        <a:off x="2825496" y="2898646"/>
        <a:ext cx="4997019" cy="482182"/>
      </dsp:txXfrm>
    </dsp:sp>
    <dsp:sp modelId="{C16882A5-223D-419E-9889-0FAB512C4EBB}">
      <dsp:nvSpPr>
        <dsp:cNvPr id="0" name=""/>
        <dsp:cNvSpPr/>
      </dsp:nvSpPr>
      <dsp:spPr>
        <a:xfrm>
          <a:off x="0" y="2805767"/>
          <a:ext cx="2825496" cy="667940"/>
        </a:xfrm>
        <a:prstGeom prst="roundRect">
          <a:avLst/>
        </a:prstGeom>
        <a:gradFill rotWithShape="0">
          <a:gsLst>
            <a:gs pos="0">
              <a:schemeClr val="accent3">
                <a:hueOff val="-758238"/>
                <a:satOff val="-3126"/>
                <a:lumOff val="-655"/>
                <a:alphaOff val="0"/>
              </a:schemeClr>
            </a:gs>
            <a:gs pos="100000">
              <a:schemeClr val="accent3">
                <a:hueOff val="-758238"/>
                <a:satOff val="-3126"/>
                <a:lumOff val="-655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/>
            <a:t>Accessible</a:t>
          </a:r>
          <a:endParaRPr lang="en-US" sz="2900" b="1" kern="1200" dirty="0"/>
        </a:p>
      </dsp:txBody>
      <dsp:txXfrm>
        <a:off x="32606" y="2838373"/>
        <a:ext cx="2760284" cy="602728"/>
      </dsp:txXfrm>
    </dsp:sp>
    <dsp:sp modelId="{565FED30-6201-4FC8-8D76-43349796CEF3}">
      <dsp:nvSpPr>
        <dsp:cNvPr id="0" name=""/>
        <dsp:cNvSpPr/>
      </dsp:nvSpPr>
      <dsp:spPr>
        <a:xfrm rot="5400000">
          <a:off x="5069871" y="1329523"/>
          <a:ext cx="534352" cy="5023104"/>
        </a:xfrm>
        <a:prstGeom prst="round2SameRect">
          <a:avLst/>
        </a:prstGeom>
        <a:solidFill>
          <a:schemeClr val="accent3">
            <a:tint val="40000"/>
            <a:alpha val="90000"/>
            <a:hueOff val="-1610295"/>
            <a:satOff val="-6522"/>
            <a:lumOff val="-54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-1610295"/>
              <a:satOff val="-6522"/>
              <a:lumOff val="-54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err="1" smtClean="0"/>
            <a:t>Informasi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Berguna</a:t>
          </a:r>
          <a:r>
            <a:rPr lang="en-US" sz="1500" b="1" kern="1200" dirty="0" smtClean="0"/>
            <a:t>  </a:t>
          </a:r>
          <a:r>
            <a:rPr lang="en-US" sz="1500" b="1" kern="1200" dirty="0" err="1" smtClean="0"/>
            <a:t>memiliki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arti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bagi</a:t>
          </a:r>
          <a:r>
            <a:rPr lang="en-US" sz="1500" b="1" kern="1200" dirty="0" smtClean="0"/>
            <a:t> yang </a:t>
          </a:r>
          <a:r>
            <a:rPr lang="en-US" sz="1500" b="1" kern="1200" dirty="0" err="1" smtClean="0"/>
            <a:t>menerimanya</a:t>
          </a:r>
          <a:endParaRPr lang="en-US" sz="1500" b="1" kern="1200" dirty="0"/>
        </a:p>
      </dsp:txBody>
      <dsp:txXfrm rot="-5400000">
        <a:off x="2825496" y="3599984"/>
        <a:ext cx="4997019" cy="482182"/>
      </dsp:txXfrm>
    </dsp:sp>
    <dsp:sp modelId="{EE310F14-69FF-48D1-BAC9-BC9099B51F86}">
      <dsp:nvSpPr>
        <dsp:cNvPr id="0" name=""/>
        <dsp:cNvSpPr/>
      </dsp:nvSpPr>
      <dsp:spPr>
        <a:xfrm>
          <a:off x="0" y="3507105"/>
          <a:ext cx="2825496" cy="667940"/>
        </a:xfrm>
        <a:prstGeom prst="roundRect">
          <a:avLst/>
        </a:prstGeom>
        <a:gradFill rotWithShape="0">
          <a:gsLst>
            <a:gs pos="0">
              <a:schemeClr val="accent3">
                <a:hueOff val="-947797"/>
                <a:satOff val="-3907"/>
                <a:lumOff val="-819"/>
                <a:alphaOff val="0"/>
              </a:schemeClr>
            </a:gs>
            <a:gs pos="100000">
              <a:schemeClr val="accent3">
                <a:hueOff val="-947797"/>
                <a:satOff val="-3907"/>
                <a:lumOff val="-819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/>
            <a:t>Useful</a:t>
          </a:r>
          <a:endParaRPr lang="en-US" sz="2900" b="1" kern="1200" dirty="0"/>
        </a:p>
      </dsp:txBody>
      <dsp:txXfrm>
        <a:off x="32606" y="3539711"/>
        <a:ext cx="2760284" cy="602728"/>
      </dsp:txXfrm>
    </dsp:sp>
    <dsp:sp modelId="{DD547FE8-AA1D-46A9-B057-F86F58B50B6F}">
      <dsp:nvSpPr>
        <dsp:cNvPr id="0" name=""/>
        <dsp:cNvSpPr/>
      </dsp:nvSpPr>
      <dsp:spPr>
        <a:xfrm rot="5400000">
          <a:off x="5069871" y="2030860"/>
          <a:ext cx="534352" cy="5023104"/>
        </a:xfrm>
        <a:prstGeom prst="round2SameRect">
          <a:avLst/>
        </a:prstGeom>
        <a:solidFill>
          <a:schemeClr val="accent3">
            <a:tint val="40000"/>
            <a:alpha val="90000"/>
            <a:hueOff val="-1932354"/>
            <a:satOff val="-7827"/>
            <a:lumOff val="-648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-1932354"/>
              <a:satOff val="-7827"/>
              <a:lumOff val="-648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err="1" smtClean="0"/>
            <a:t>Informasi</a:t>
          </a:r>
          <a:r>
            <a:rPr lang="en-US" sz="1500" b="1" kern="1200" dirty="0" smtClean="0"/>
            <a:t> yang </a:t>
          </a:r>
          <a:r>
            <a:rPr lang="en-US" sz="1500" b="1" kern="1200" dirty="0" err="1" smtClean="0"/>
            <a:t>efektif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memberikan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nilai</a:t>
          </a:r>
          <a:r>
            <a:rPr lang="en-US" sz="1500" b="1" kern="1200" dirty="0" smtClean="0"/>
            <a:t> yang </a:t>
          </a:r>
          <a:r>
            <a:rPr lang="en-US" sz="1500" b="1" kern="1200" dirty="0" err="1" smtClean="0"/>
            <a:t>lebih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dari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pada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sisi</a:t>
          </a:r>
          <a:r>
            <a:rPr lang="en-US" sz="1500" b="1" kern="1200" dirty="0" smtClean="0"/>
            <a:t> </a:t>
          </a:r>
          <a:r>
            <a:rPr lang="en-US" sz="1500" b="1" kern="1200" dirty="0" err="1" smtClean="0"/>
            <a:t>biaya</a:t>
          </a:r>
          <a:endParaRPr lang="en-US" sz="1500" b="1" kern="1200" dirty="0"/>
        </a:p>
      </dsp:txBody>
      <dsp:txXfrm rot="-5400000">
        <a:off x="2825496" y="4301321"/>
        <a:ext cx="4997019" cy="482182"/>
      </dsp:txXfrm>
    </dsp:sp>
    <dsp:sp modelId="{5F4099CB-FFA0-4196-A6B2-923C12F53B49}">
      <dsp:nvSpPr>
        <dsp:cNvPr id="0" name=""/>
        <dsp:cNvSpPr/>
      </dsp:nvSpPr>
      <dsp:spPr>
        <a:xfrm>
          <a:off x="0" y="4208442"/>
          <a:ext cx="2825496" cy="667940"/>
        </a:xfrm>
        <a:prstGeom prst="roundRect">
          <a:avLst/>
        </a:prstGeom>
        <a:gradFill rotWithShape="0">
          <a:gsLst>
            <a:gs pos="0">
              <a:schemeClr val="accent3">
                <a:hueOff val="-1137357"/>
                <a:satOff val="-4689"/>
                <a:lumOff val="-983"/>
                <a:alphaOff val="0"/>
              </a:schemeClr>
            </a:gs>
            <a:gs pos="100000">
              <a:schemeClr val="accent3">
                <a:hueOff val="-1137357"/>
                <a:satOff val="-4689"/>
                <a:lumOff val="-983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/>
            <a:t>Cost-effective</a:t>
          </a:r>
          <a:endParaRPr lang="en-US" sz="2900" b="1" kern="1200" dirty="0"/>
        </a:p>
      </dsp:txBody>
      <dsp:txXfrm>
        <a:off x="32606" y="4241048"/>
        <a:ext cx="2760284" cy="6027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789DE6-B989-4DDD-9A52-A8C06177C8F9}">
      <dsp:nvSpPr>
        <dsp:cNvPr id="0" name=""/>
        <dsp:cNvSpPr/>
      </dsp:nvSpPr>
      <dsp:spPr>
        <a:xfrm rot="5400000">
          <a:off x="4736942" y="-1840311"/>
          <a:ext cx="992946" cy="4925568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sz="1900" kern="1200" smtClean="0"/>
            <a:t>Hardware used to enter data and instructions</a:t>
          </a:r>
          <a:endParaRPr lang="en-US" sz="1900" kern="1200"/>
        </a:p>
      </dsp:txBody>
      <dsp:txXfrm rot="-5400000">
        <a:off x="2770631" y="174472"/>
        <a:ext cx="4877096" cy="896002"/>
      </dsp:txXfrm>
    </dsp:sp>
    <dsp:sp modelId="{8FC72B81-0FA0-4FDC-8921-D79EF2DD2775}">
      <dsp:nvSpPr>
        <dsp:cNvPr id="0" name=""/>
        <dsp:cNvSpPr/>
      </dsp:nvSpPr>
      <dsp:spPr>
        <a:xfrm>
          <a:off x="0" y="1880"/>
          <a:ext cx="2770632" cy="124118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What is an input device?</a:t>
          </a:r>
          <a:endParaRPr lang="en-US" sz="2500" kern="1200" dirty="0"/>
        </a:p>
      </dsp:txBody>
      <dsp:txXfrm>
        <a:off x="60590" y="62470"/>
        <a:ext cx="2649452" cy="1120003"/>
      </dsp:txXfrm>
    </dsp:sp>
    <dsp:sp modelId="{A2C0E67A-3B6F-40DA-BF7A-E1BDA0A8EC1E}">
      <dsp:nvSpPr>
        <dsp:cNvPr id="0" name=""/>
        <dsp:cNvSpPr/>
      </dsp:nvSpPr>
      <dsp:spPr>
        <a:xfrm rot="5400000">
          <a:off x="4736942" y="-537069"/>
          <a:ext cx="992946" cy="4925568"/>
        </a:xfrm>
        <a:prstGeom prst="round2SameRect">
          <a:avLst/>
        </a:prstGeom>
        <a:solidFill>
          <a:schemeClr val="accent3">
            <a:tint val="40000"/>
            <a:alpha val="90000"/>
            <a:hueOff val="-966177"/>
            <a:satOff val="-3913"/>
            <a:lumOff val="-324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-966177"/>
              <a:satOff val="-3913"/>
              <a:lumOff val="-324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sz="1900" kern="1200" smtClean="0"/>
            <a:t>Hardware that conveys information to one or more people</a:t>
          </a:r>
          <a:endParaRPr lang="en-US" sz="1900" kern="1200"/>
        </a:p>
      </dsp:txBody>
      <dsp:txXfrm rot="-5400000">
        <a:off x="2770631" y="1477714"/>
        <a:ext cx="4877096" cy="896002"/>
      </dsp:txXfrm>
    </dsp:sp>
    <dsp:sp modelId="{0250112C-F1E4-4875-9A11-7E0A3FC45813}">
      <dsp:nvSpPr>
        <dsp:cNvPr id="0" name=""/>
        <dsp:cNvSpPr/>
      </dsp:nvSpPr>
      <dsp:spPr>
        <a:xfrm>
          <a:off x="0" y="1305122"/>
          <a:ext cx="2770632" cy="1241183"/>
        </a:xfrm>
        <a:prstGeom prst="roundRect">
          <a:avLst/>
        </a:prstGeom>
        <a:gradFill rotWithShape="0">
          <a:gsLst>
            <a:gs pos="0">
              <a:schemeClr val="accent3">
                <a:hueOff val="-568678"/>
                <a:satOff val="-2344"/>
                <a:lumOff val="-491"/>
                <a:alphaOff val="0"/>
              </a:schemeClr>
            </a:gs>
            <a:gs pos="100000">
              <a:schemeClr val="accent3">
                <a:hueOff val="-568678"/>
                <a:satOff val="-2344"/>
                <a:lumOff val="-491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What is an output device?</a:t>
          </a:r>
          <a:endParaRPr lang="en-US" sz="2500" kern="1200"/>
        </a:p>
      </dsp:txBody>
      <dsp:txXfrm>
        <a:off x="60590" y="1365712"/>
        <a:ext cx="2649452" cy="1120003"/>
      </dsp:txXfrm>
    </dsp:sp>
    <dsp:sp modelId="{F398C8FB-A4E7-40C6-8138-FF5A921BEF88}">
      <dsp:nvSpPr>
        <dsp:cNvPr id="0" name=""/>
        <dsp:cNvSpPr/>
      </dsp:nvSpPr>
      <dsp:spPr>
        <a:xfrm rot="5400000">
          <a:off x="4736942" y="766172"/>
          <a:ext cx="992946" cy="4925568"/>
        </a:xfrm>
        <a:prstGeom prst="round2SameRect">
          <a:avLst/>
        </a:prstGeom>
        <a:solidFill>
          <a:schemeClr val="accent3">
            <a:tint val="40000"/>
            <a:alpha val="90000"/>
            <a:hueOff val="-1932354"/>
            <a:satOff val="-7827"/>
            <a:lumOff val="-648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-1932354"/>
              <a:satOff val="-7827"/>
              <a:lumOff val="-648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sz="1900" kern="1200" smtClean="0"/>
            <a:t>Case that contains  the electronic components of the computer that are used to process data</a:t>
          </a:r>
          <a:endParaRPr lang="en-US" sz="1900" kern="1200"/>
        </a:p>
      </dsp:txBody>
      <dsp:txXfrm rot="-5400000">
        <a:off x="2770631" y="2780955"/>
        <a:ext cx="4877096" cy="896002"/>
      </dsp:txXfrm>
    </dsp:sp>
    <dsp:sp modelId="{650E420B-BC5A-4B2C-881B-10329226B03A}">
      <dsp:nvSpPr>
        <dsp:cNvPr id="0" name=""/>
        <dsp:cNvSpPr/>
      </dsp:nvSpPr>
      <dsp:spPr>
        <a:xfrm>
          <a:off x="0" y="2608365"/>
          <a:ext cx="2770632" cy="1241183"/>
        </a:xfrm>
        <a:prstGeom prst="roundRect">
          <a:avLst/>
        </a:prstGeom>
        <a:gradFill rotWithShape="0">
          <a:gsLst>
            <a:gs pos="0">
              <a:schemeClr val="accent3">
                <a:hueOff val="-1137357"/>
                <a:satOff val="-4689"/>
                <a:lumOff val="-983"/>
                <a:alphaOff val="0"/>
              </a:schemeClr>
            </a:gs>
            <a:gs pos="100000">
              <a:schemeClr val="accent3">
                <a:hueOff val="-1137357"/>
                <a:satOff val="-4689"/>
                <a:lumOff val="-983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What is the system unit?</a:t>
          </a:r>
          <a:endParaRPr lang="en-US" sz="2500" kern="1200"/>
        </a:p>
      </dsp:txBody>
      <dsp:txXfrm>
        <a:off x="60590" y="2668955"/>
        <a:ext cx="2649452" cy="11200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099D75-1E0A-44B0-B2DA-990CC65563F8}">
      <dsp:nvSpPr>
        <dsp:cNvPr id="0" name=""/>
        <dsp:cNvSpPr/>
      </dsp:nvSpPr>
      <dsp:spPr>
        <a:xfrm>
          <a:off x="0" y="115649"/>
          <a:ext cx="6553200" cy="9945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44450" dist="50800" dir="5400000" sx="96000" rotWithShape="0">
            <a:srgbClr val="000000">
              <a:alpha val="3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contourW="15875" prstMaterial="metal">
          <a:bevelT w="101600" h="25400" prst="softRound"/>
          <a:contourClr>
            <a:schemeClr val="accent2">
              <a:hueOff val="0"/>
              <a:satOff val="0"/>
              <a:lumOff val="0"/>
              <a:alphaOff val="0"/>
              <a:shade val="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Holds data, instructions, and information </a:t>
          </a:r>
          <a:br>
            <a:rPr lang="en-US" sz="2500" kern="1200" dirty="0" smtClean="0"/>
          </a:br>
          <a:r>
            <a:rPr lang="en-US" sz="2500" kern="1200" dirty="0" smtClean="0"/>
            <a:t>for future use</a:t>
          </a:r>
          <a:endParaRPr lang="en-US" sz="2500" kern="1200" dirty="0"/>
        </a:p>
      </dsp:txBody>
      <dsp:txXfrm>
        <a:off x="48547" y="164196"/>
        <a:ext cx="6456106" cy="897406"/>
      </dsp:txXfrm>
    </dsp:sp>
    <dsp:sp modelId="{18504E45-1B78-4615-BCCA-8EA57C1A1A48}">
      <dsp:nvSpPr>
        <dsp:cNvPr id="0" name=""/>
        <dsp:cNvSpPr/>
      </dsp:nvSpPr>
      <dsp:spPr>
        <a:xfrm>
          <a:off x="0" y="1182149"/>
          <a:ext cx="6553200" cy="9945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44450" dist="50800" dir="5400000" sx="96000" rotWithShape="0">
            <a:srgbClr val="000000">
              <a:alpha val="3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contourW="15875" prstMaterial="metal">
          <a:bevelT w="101600" h="25400" prst="softRound"/>
          <a:contourClr>
            <a:schemeClr val="accent3">
              <a:hueOff val="0"/>
              <a:satOff val="0"/>
              <a:lumOff val="0"/>
              <a:alphaOff val="0"/>
              <a:shade val="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Storage Media </a:t>
          </a:r>
          <a:endParaRPr lang="en-US" sz="2500" kern="1200"/>
        </a:p>
      </dsp:txBody>
      <dsp:txXfrm>
        <a:off x="48547" y="1230696"/>
        <a:ext cx="6456106" cy="897406"/>
      </dsp:txXfrm>
    </dsp:sp>
    <dsp:sp modelId="{70C304EF-123E-4B6D-8CC4-F1B9A57C98EE}">
      <dsp:nvSpPr>
        <dsp:cNvPr id="0" name=""/>
        <dsp:cNvSpPr/>
      </dsp:nvSpPr>
      <dsp:spPr>
        <a:xfrm>
          <a:off x="0" y="2176649"/>
          <a:ext cx="6553200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064" tIns="31750" rIns="177800" bIns="3175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000" kern="1200" dirty="0"/>
        </a:p>
      </dsp:txBody>
      <dsp:txXfrm>
        <a:off x="0" y="2176649"/>
        <a:ext cx="6553200" cy="414000"/>
      </dsp:txXfrm>
    </dsp:sp>
    <dsp:sp modelId="{52018CB4-DE1F-4A49-896D-D5894E54F61D}">
      <dsp:nvSpPr>
        <dsp:cNvPr id="0" name=""/>
        <dsp:cNvSpPr/>
      </dsp:nvSpPr>
      <dsp:spPr>
        <a:xfrm>
          <a:off x="0" y="2184399"/>
          <a:ext cx="6553200" cy="9945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44450" dist="50800" dir="5400000" sx="96000" rotWithShape="0">
            <a:srgbClr val="000000">
              <a:alpha val="3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contourW="15875" prstMaterial="metal">
          <a:bevelT w="101600" h="25400" prst="softRound"/>
          <a:contourClr>
            <a:schemeClr val="accent4">
              <a:hueOff val="0"/>
              <a:satOff val="0"/>
              <a:lumOff val="0"/>
              <a:alphaOff val="0"/>
              <a:shade val="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Storage Device</a:t>
          </a:r>
          <a:endParaRPr lang="en-US" sz="2500" kern="1200"/>
        </a:p>
      </dsp:txBody>
      <dsp:txXfrm>
        <a:off x="48547" y="2232946"/>
        <a:ext cx="6456106" cy="897406"/>
      </dsp:txXfrm>
    </dsp:sp>
    <dsp:sp modelId="{FD4DC727-13B3-4ADF-9A6B-30ED77D1FE21}">
      <dsp:nvSpPr>
        <dsp:cNvPr id="0" name=""/>
        <dsp:cNvSpPr/>
      </dsp:nvSpPr>
      <dsp:spPr>
        <a:xfrm>
          <a:off x="0" y="3585149"/>
          <a:ext cx="6553200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064" tIns="31750" rIns="177800" bIns="3175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000" kern="1200" dirty="0"/>
        </a:p>
      </dsp:txBody>
      <dsp:txXfrm>
        <a:off x="0" y="3585149"/>
        <a:ext cx="6553200" cy="414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504E45-1B78-4615-BCCA-8EA57C1A1A48}">
      <dsp:nvSpPr>
        <dsp:cNvPr id="0" name=""/>
        <dsp:cNvSpPr/>
      </dsp:nvSpPr>
      <dsp:spPr>
        <a:xfrm>
          <a:off x="0" y="76196"/>
          <a:ext cx="7772400" cy="1038746"/>
        </a:xfrm>
        <a:prstGeom prst="roundRect">
          <a:avLst/>
        </a:prstGeom>
        <a:gradFill rotWithShape="1">
          <a:gsLst>
            <a:gs pos="0">
              <a:schemeClr val="accent4"/>
            </a:gs>
            <a:gs pos="100000">
              <a:schemeClr val="accent4"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44450" dist="50800" dir="5400000" sx="96000" rotWithShape="0">
            <a:srgbClr val="000000">
              <a:alpha val="3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contourW="15875" prstMaterial="metal">
          <a:bevelT w="101600" h="25400" prst="softRound"/>
          <a:contourClr>
            <a:schemeClr val="accent4">
              <a:shade val="30000"/>
            </a:schemeClr>
          </a:contourClr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Storage Media </a:t>
          </a:r>
          <a:endParaRPr lang="en-US" sz="3600" kern="1200" dirty="0"/>
        </a:p>
      </dsp:txBody>
      <dsp:txXfrm>
        <a:off x="50707" y="126903"/>
        <a:ext cx="7670986" cy="937332"/>
      </dsp:txXfrm>
    </dsp:sp>
    <dsp:sp modelId="{70C304EF-123E-4B6D-8CC4-F1B9A57C98EE}">
      <dsp:nvSpPr>
        <dsp:cNvPr id="0" name=""/>
        <dsp:cNvSpPr/>
      </dsp:nvSpPr>
      <dsp:spPr>
        <a:xfrm>
          <a:off x="0" y="1219198"/>
          <a:ext cx="7772400" cy="1092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774" tIns="30480" rIns="170688" bIns="3048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 dirty="0" smtClean="0"/>
            <a:t>B</a:t>
          </a:r>
          <a:r>
            <a:rPr lang="id-ID" sz="2400" kern="1200" dirty="0" smtClean="0"/>
            <a:t>erbentuk fisik dimana data, instruksi, </a:t>
          </a:r>
          <a:br>
            <a:rPr lang="id-ID" sz="2400" kern="1200" dirty="0" smtClean="0"/>
          </a:br>
          <a:r>
            <a:rPr lang="id-ID" sz="2400" kern="1200" dirty="0" smtClean="0"/>
            <a:t>dan informasi yang disimpan </a:t>
          </a:r>
          <a:r>
            <a:rPr lang="en-US" sz="2400" kern="1200" dirty="0" err="1" smtClean="0"/>
            <a:t>spt</a:t>
          </a:r>
          <a:r>
            <a:rPr lang="en-US" sz="2400" kern="1200" dirty="0" smtClean="0"/>
            <a:t>: floppy disk, USB, </a:t>
          </a:r>
          <a:r>
            <a:rPr lang="en-US" sz="2400" kern="1200" dirty="0" err="1" smtClean="0"/>
            <a:t>Hardisk</a:t>
          </a:r>
          <a:r>
            <a:rPr lang="en-US" sz="2400" kern="1200" dirty="0" smtClean="0"/>
            <a:t>, </a:t>
          </a:r>
          <a:r>
            <a:rPr lang="en-US" sz="2400" kern="1200" dirty="0" err="1" smtClean="0"/>
            <a:t>cd,dvd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dan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memori</a:t>
          </a:r>
          <a:r>
            <a:rPr lang="en-US" sz="2400" kern="1200" dirty="0" smtClean="0"/>
            <a:t> card</a:t>
          </a:r>
          <a:endParaRPr lang="en-US" sz="2400" kern="1200" dirty="0"/>
        </a:p>
      </dsp:txBody>
      <dsp:txXfrm>
        <a:off x="0" y="1219198"/>
        <a:ext cx="7772400" cy="1092960"/>
      </dsp:txXfrm>
    </dsp:sp>
    <dsp:sp modelId="{52018CB4-DE1F-4A49-896D-D5894E54F61D}">
      <dsp:nvSpPr>
        <dsp:cNvPr id="0" name=""/>
        <dsp:cNvSpPr/>
      </dsp:nvSpPr>
      <dsp:spPr>
        <a:xfrm>
          <a:off x="0" y="2514598"/>
          <a:ext cx="7772400" cy="886347"/>
        </a:xfrm>
        <a:prstGeom prst="roundRect">
          <a:avLst/>
        </a:prstGeom>
        <a:gradFill rotWithShape="0">
          <a:gsLst>
            <a:gs pos="0">
              <a:schemeClr val="accent6">
                <a:shade val="80000"/>
                <a:hueOff val="231244"/>
                <a:satOff val="-4882"/>
                <a:lumOff val="26062"/>
                <a:alphaOff val="0"/>
              </a:schemeClr>
            </a:gs>
            <a:gs pos="100000">
              <a:schemeClr val="accent6">
                <a:shade val="80000"/>
                <a:hueOff val="231244"/>
                <a:satOff val="-4882"/>
                <a:lumOff val="26062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>
          <a:bevelT w="50800" h="127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/>
            <a:t>Storage Device</a:t>
          </a:r>
          <a:endParaRPr lang="en-US" sz="3600" kern="1200" dirty="0"/>
        </a:p>
      </dsp:txBody>
      <dsp:txXfrm>
        <a:off x="43268" y="2557866"/>
        <a:ext cx="7685864" cy="799811"/>
      </dsp:txXfrm>
    </dsp:sp>
    <dsp:sp modelId="{FD4DC727-13B3-4ADF-9A6B-30ED77D1FE21}">
      <dsp:nvSpPr>
        <dsp:cNvPr id="0" name=""/>
        <dsp:cNvSpPr/>
      </dsp:nvSpPr>
      <dsp:spPr>
        <a:xfrm>
          <a:off x="0" y="3657606"/>
          <a:ext cx="7772400" cy="1092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774" tIns="30480" rIns="170688" bIns="3048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 dirty="0" smtClean="0"/>
            <a:t>Storage device : </a:t>
          </a:r>
          <a:r>
            <a:rPr lang="en-US" sz="2400" kern="1200" dirty="0" err="1" smtClean="0"/>
            <a:t>merekam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dan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atau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mendapatkan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kembali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berbagai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hal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ke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dan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dari</a:t>
          </a:r>
          <a:r>
            <a:rPr lang="en-US" sz="2400" kern="1200" dirty="0" smtClean="0"/>
            <a:t> media </a:t>
          </a:r>
          <a:r>
            <a:rPr lang="en-US" sz="2400" kern="1200" dirty="0" err="1" smtClean="0"/>
            <a:t>penyimpanan</a:t>
          </a:r>
          <a:endParaRPr lang="en-US" sz="2400" kern="1200" dirty="0"/>
        </a:p>
      </dsp:txBody>
      <dsp:txXfrm>
        <a:off x="0" y="3657606"/>
        <a:ext cx="7772400" cy="10929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2E978-9CC5-4486-B5CF-67A1AB57438C}">
      <dsp:nvSpPr>
        <dsp:cNvPr id="0" name=""/>
        <dsp:cNvSpPr/>
      </dsp:nvSpPr>
      <dsp:spPr>
        <a:xfrm rot="10800000">
          <a:off x="760822" y="0"/>
          <a:ext cx="6986990" cy="2127399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38124" tIns="102870" rIns="192024" bIns="102870" numCol="1" spcCol="1270" anchor="ctr" anchorCtr="0">
          <a:noAutofit/>
          <a:sp3d extrusionH="28000" prstMaterial="matte"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Hardware component that </a:t>
          </a:r>
          <a:br>
            <a:rPr lang="en-US" sz="2700" kern="1200" dirty="0" smtClean="0"/>
          </a:br>
          <a:r>
            <a:rPr lang="en-US" sz="2700" kern="1200" dirty="0" smtClean="0"/>
            <a:t>enables a computer to</a:t>
          </a:r>
          <a:br>
            <a:rPr lang="en-US" sz="2700" kern="1200" dirty="0" smtClean="0"/>
          </a:br>
          <a:r>
            <a:rPr lang="en-US" sz="2700" kern="1200" dirty="0" smtClean="0"/>
            <a:t> send and receive data, instructions, </a:t>
          </a:r>
          <a:br>
            <a:rPr lang="en-US" sz="2700" kern="1200" dirty="0" smtClean="0"/>
          </a:br>
          <a:r>
            <a:rPr lang="en-US" sz="2700" kern="1200" dirty="0" smtClean="0"/>
            <a:t>and information</a:t>
          </a:r>
          <a:endParaRPr lang="en-US" sz="2700" kern="1200" dirty="0"/>
        </a:p>
      </dsp:txBody>
      <dsp:txXfrm rot="10800000">
        <a:off x="1292672" y="0"/>
        <a:ext cx="6455140" cy="2127399"/>
      </dsp:txXfrm>
    </dsp:sp>
    <dsp:sp modelId="{4991E320-2F28-4223-BDD3-0FD302C50760}">
      <dsp:nvSpPr>
        <dsp:cNvPr id="0" name=""/>
        <dsp:cNvSpPr/>
      </dsp:nvSpPr>
      <dsp:spPr>
        <a:xfrm>
          <a:off x="0" y="0"/>
          <a:ext cx="2127399" cy="2127399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2E978-9CC5-4486-B5CF-67A1AB57438C}">
      <dsp:nvSpPr>
        <dsp:cNvPr id="0" name=""/>
        <dsp:cNvSpPr/>
      </dsp:nvSpPr>
      <dsp:spPr>
        <a:xfrm rot="10800000">
          <a:off x="629622" y="0"/>
          <a:ext cx="7296405" cy="2362199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20400000"/>
          </a:lightRig>
        </a:scene3d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1665" tIns="114300" rIns="213360" bIns="114300" numCol="1" spcCol="1270" anchor="ctr" anchorCtr="0">
          <a:noAutofit/>
          <a:sp3d extrusionH="28000" prstMaterial="matte"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Occurs over cables, telephone</a:t>
          </a:r>
          <a:br>
            <a:rPr lang="en-US" sz="3000" kern="1200" dirty="0" smtClean="0"/>
          </a:br>
          <a:r>
            <a:rPr lang="en-US" sz="3000" kern="1200" dirty="0" smtClean="0"/>
            <a:t>lines, cellular radio networks,</a:t>
          </a:r>
          <a:br>
            <a:rPr lang="en-US" sz="3000" kern="1200" dirty="0" smtClean="0"/>
          </a:br>
          <a:r>
            <a:rPr lang="en-US" sz="3000" kern="1200" dirty="0" smtClean="0"/>
            <a:t>satellites, and other </a:t>
          </a:r>
          <a:br>
            <a:rPr lang="en-US" sz="3000" kern="1200" dirty="0" smtClean="0"/>
          </a:br>
          <a:r>
            <a:rPr lang="en-US" sz="3000" kern="1200" dirty="0" smtClean="0"/>
            <a:t>transmission media</a:t>
          </a:r>
          <a:endParaRPr lang="en-US" sz="3000" kern="1200" dirty="0"/>
        </a:p>
      </dsp:txBody>
      <dsp:txXfrm rot="10800000">
        <a:off x="1220172" y="0"/>
        <a:ext cx="6705855" cy="2362199"/>
      </dsp:txXfrm>
    </dsp:sp>
    <dsp:sp modelId="{4991E320-2F28-4223-BDD3-0FD302C50760}">
      <dsp:nvSpPr>
        <dsp:cNvPr id="0" name=""/>
        <dsp:cNvSpPr/>
      </dsp:nvSpPr>
      <dsp:spPr>
        <a:xfrm>
          <a:off x="0" y="0"/>
          <a:ext cx="2362199" cy="2362199"/>
        </a:xfrm>
        <a:prstGeom prst="ellipse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AAEC1-714A-4EAA-A533-5A259609857A}">
      <dsp:nvSpPr>
        <dsp:cNvPr id="0" name=""/>
        <dsp:cNvSpPr/>
      </dsp:nvSpPr>
      <dsp:spPr>
        <a:xfrm>
          <a:off x="1073658" y="235838"/>
          <a:ext cx="3200400" cy="3200400"/>
        </a:xfrm>
        <a:prstGeom prst="pie">
          <a:avLst>
            <a:gd name="adj1" fmla="val 16200000"/>
            <a:gd name="adj2" fmla="val 2052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400" kern="1200" dirty="0" smtClean="0">
              <a:solidFill>
                <a:srgbClr val="002060"/>
              </a:solidFill>
            </a:rPr>
            <a:t>Speed</a:t>
          </a:r>
          <a:endParaRPr lang="en-US" sz="1050" kern="1200" dirty="0">
            <a:solidFill>
              <a:srgbClr val="002060"/>
            </a:solidFill>
          </a:endParaRPr>
        </a:p>
      </dsp:txBody>
      <dsp:txXfrm>
        <a:off x="2743200" y="773810"/>
        <a:ext cx="1028700" cy="685800"/>
      </dsp:txXfrm>
    </dsp:sp>
    <dsp:sp modelId="{B62DEEE6-8DF4-4D17-AC9E-29DDF2A8AE40}">
      <dsp:nvSpPr>
        <dsp:cNvPr id="0" name=""/>
        <dsp:cNvSpPr/>
      </dsp:nvSpPr>
      <dsp:spPr>
        <a:xfrm>
          <a:off x="1101090" y="321183"/>
          <a:ext cx="3200400" cy="3200400"/>
        </a:xfrm>
        <a:prstGeom prst="pie">
          <a:avLst>
            <a:gd name="adj1" fmla="val 20520000"/>
            <a:gd name="adj2" fmla="val 3240000"/>
          </a:avLst>
        </a:prstGeom>
        <a:gradFill rotWithShape="0">
          <a:gsLst>
            <a:gs pos="0">
              <a:schemeClr val="accent4">
                <a:hueOff val="-879986"/>
                <a:satOff val="-9032"/>
                <a:lumOff val="3775"/>
                <a:alphaOff val="0"/>
              </a:schemeClr>
            </a:gs>
            <a:gs pos="100000">
              <a:schemeClr val="accent4">
                <a:hueOff val="-879986"/>
                <a:satOff val="-9032"/>
                <a:lumOff val="3775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rgbClr val="002060"/>
              </a:solidFill>
            </a:rPr>
            <a:t>Reliability</a:t>
          </a:r>
          <a:endParaRPr lang="en-US" sz="1400" b="1" kern="1200" dirty="0">
            <a:solidFill>
              <a:srgbClr val="002060"/>
            </a:solidFill>
          </a:endParaRPr>
        </a:p>
      </dsp:txBody>
      <dsp:txXfrm>
        <a:off x="3162300" y="1783461"/>
        <a:ext cx="952500" cy="762000"/>
      </dsp:txXfrm>
    </dsp:sp>
    <dsp:sp modelId="{0857C03F-0B0E-4E0C-A8A1-4D7A069A05F4}">
      <dsp:nvSpPr>
        <dsp:cNvPr id="0" name=""/>
        <dsp:cNvSpPr/>
      </dsp:nvSpPr>
      <dsp:spPr>
        <a:xfrm>
          <a:off x="1028700" y="373760"/>
          <a:ext cx="3200400" cy="3200400"/>
        </a:xfrm>
        <a:prstGeom prst="pie">
          <a:avLst>
            <a:gd name="adj1" fmla="val 3240000"/>
            <a:gd name="adj2" fmla="val 7560000"/>
          </a:avLst>
        </a:prstGeom>
        <a:gradFill rotWithShape="0">
          <a:gsLst>
            <a:gs pos="0">
              <a:schemeClr val="accent4">
                <a:hueOff val="-1759972"/>
                <a:satOff val="-18065"/>
                <a:lumOff val="7550"/>
                <a:alphaOff val="0"/>
              </a:schemeClr>
            </a:gs>
            <a:gs pos="100000">
              <a:schemeClr val="accent4">
                <a:hueOff val="-1759972"/>
                <a:satOff val="-18065"/>
                <a:lumOff val="755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rgbClr val="002060"/>
              </a:solidFill>
            </a:rPr>
            <a:t>Consistency</a:t>
          </a:r>
          <a:endParaRPr lang="en-US" sz="1400" b="1" kern="1200" dirty="0">
            <a:solidFill>
              <a:srgbClr val="002060"/>
            </a:solidFill>
          </a:endParaRPr>
        </a:p>
      </dsp:txBody>
      <dsp:txXfrm>
        <a:off x="2171700" y="2621661"/>
        <a:ext cx="914400" cy="838200"/>
      </dsp:txXfrm>
    </dsp:sp>
    <dsp:sp modelId="{556BCE0B-B778-4379-AF97-AE3F5CF82A7E}">
      <dsp:nvSpPr>
        <dsp:cNvPr id="0" name=""/>
        <dsp:cNvSpPr/>
      </dsp:nvSpPr>
      <dsp:spPr>
        <a:xfrm>
          <a:off x="956310" y="321183"/>
          <a:ext cx="3200400" cy="3200400"/>
        </a:xfrm>
        <a:prstGeom prst="pie">
          <a:avLst>
            <a:gd name="adj1" fmla="val 7560000"/>
            <a:gd name="adj2" fmla="val 11880000"/>
          </a:avLst>
        </a:prstGeom>
        <a:gradFill rotWithShape="0">
          <a:gsLst>
            <a:gs pos="0">
              <a:schemeClr val="accent4">
                <a:hueOff val="-2639958"/>
                <a:satOff val="-27097"/>
                <a:lumOff val="11324"/>
                <a:alphaOff val="0"/>
              </a:schemeClr>
            </a:gs>
            <a:gs pos="100000">
              <a:schemeClr val="accent4">
                <a:hueOff val="-2639958"/>
                <a:satOff val="-27097"/>
                <a:lumOff val="11324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2060"/>
              </a:solidFill>
            </a:rPr>
            <a:t>Storage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1143000" y="1783461"/>
        <a:ext cx="952500" cy="762000"/>
      </dsp:txXfrm>
    </dsp:sp>
    <dsp:sp modelId="{4A8CDAA0-966D-4B88-A673-02C8B1E2C553}">
      <dsp:nvSpPr>
        <dsp:cNvPr id="0" name=""/>
        <dsp:cNvSpPr/>
      </dsp:nvSpPr>
      <dsp:spPr>
        <a:xfrm>
          <a:off x="983742" y="235838"/>
          <a:ext cx="3200400" cy="3200400"/>
        </a:xfrm>
        <a:prstGeom prst="pie">
          <a:avLst>
            <a:gd name="adj1" fmla="val 11880000"/>
            <a:gd name="adj2" fmla="val 16200000"/>
          </a:avLst>
        </a:prstGeom>
        <a:gradFill rotWithShape="0">
          <a:gsLst>
            <a:gs pos="0">
              <a:schemeClr val="accent4">
                <a:hueOff val="-3519944"/>
                <a:satOff val="-36129"/>
                <a:lumOff val="15099"/>
                <a:alphaOff val="0"/>
              </a:schemeClr>
            </a:gs>
            <a:gs pos="100000">
              <a:schemeClr val="accent4">
                <a:hueOff val="-3519944"/>
                <a:satOff val="-36129"/>
                <a:lumOff val="15099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2060"/>
              </a:solidFill>
            </a:rPr>
            <a:t>communications</a:t>
          </a:r>
          <a:endParaRPr kumimoji="1" lang="en-US" sz="1100" kern="1200" dirty="0">
            <a:solidFill>
              <a:srgbClr val="002060"/>
            </a:solidFill>
          </a:endParaRPr>
        </a:p>
      </dsp:txBody>
      <dsp:txXfrm>
        <a:off x="1485900" y="773810"/>
        <a:ext cx="1028700" cy="685800"/>
      </dsp:txXfrm>
    </dsp:sp>
    <dsp:sp modelId="{F0CBE9B2-528B-4632-A69C-08A6702DFAD5}">
      <dsp:nvSpPr>
        <dsp:cNvPr id="0" name=""/>
        <dsp:cNvSpPr/>
      </dsp:nvSpPr>
      <dsp:spPr>
        <a:xfrm>
          <a:off x="875387" y="37718"/>
          <a:ext cx="3596640" cy="3596640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3BAC79-AA33-4143-BFCE-41A60DB9F8B1}">
      <dsp:nvSpPr>
        <dsp:cNvPr id="0" name=""/>
        <dsp:cNvSpPr/>
      </dsp:nvSpPr>
      <dsp:spPr>
        <a:xfrm>
          <a:off x="903191" y="123034"/>
          <a:ext cx="3596640" cy="3596640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gradFill rotWithShape="0">
          <a:gsLst>
            <a:gs pos="0">
              <a:schemeClr val="accent4">
                <a:hueOff val="-879986"/>
                <a:satOff val="-9032"/>
                <a:lumOff val="3775"/>
                <a:alphaOff val="0"/>
              </a:schemeClr>
            </a:gs>
            <a:gs pos="100000">
              <a:schemeClr val="accent4">
                <a:hueOff val="-879986"/>
                <a:satOff val="-9032"/>
                <a:lumOff val="3775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C48F28-2474-43FD-8BFE-F359C33A7A41}">
      <dsp:nvSpPr>
        <dsp:cNvPr id="0" name=""/>
        <dsp:cNvSpPr/>
      </dsp:nvSpPr>
      <dsp:spPr>
        <a:xfrm>
          <a:off x="830580" y="175773"/>
          <a:ext cx="3596640" cy="3596640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gradFill rotWithShape="0">
          <a:gsLst>
            <a:gs pos="0">
              <a:schemeClr val="accent4">
                <a:hueOff val="-1759972"/>
                <a:satOff val="-18065"/>
                <a:lumOff val="7550"/>
                <a:alphaOff val="0"/>
              </a:schemeClr>
            </a:gs>
            <a:gs pos="100000">
              <a:schemeClr val="accent4">
                <a:hueOff val="-1759972"/>
                <a:satOff val="-18065"/>
                <a:lumOff val="755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5B9255-ED7B-4AFE-A804-B865895A43DD}">
      <dsp:nvSpPr>
        <dsp:cNvPr id="0" name=""/>
        <dsp:cNvSpPr/>
      </dsp:nvSpPr>
      <dsp:spPr>
        <a:xfrm>
          <a:off x="757968" y="123034"/>
          <a:ext cx="3596640" cy="3596640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gradFill rotWithShape="0">
          <a:gsLst>
            <a:gs pos="0">
              <a:schemeClr val="accent4">
                <a:hueOff val="-2639958"/>
                <a:satOff val="-27097"/>
                <a:lumOff val="11324"/>
                <a:alphaOff val="0"/>
              </a:schemeClr>
            </a:gs>
            <a:gs pos="100000">
              <a:schemeClr val="accent4">
                <a:hueOff val="-2639958"/>
                <a:satOff val="-27097"/>
                <a:lumOff val="11324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E4427C-0517-4EB5-8DD8-106E38966504}">
      <dsp:nvSpPr>
        <dsp:cNvPr id="0" name=""/>
        <dsp:cNvSpPr/>
      </dsp:nvSpPr>
      <dsp:spPr>
        <a:xfrm>
          <a:off x="785772" y="37718"/>
          <a:ext cx="3596640" cy="3596640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gradFill rotWithShape="0">
          <a:gsLst>
            <a:gs pos="0">
              <a:schemeClr val="accent4">
                <a:hueOff val="-3519944"/>
                <a:satOff val="-36129"/>
                <a:lumOff val="15099"/>
                <a:alphaOff val="0"/>
              </a:schemeClr>
            </a:gs>
            <a:gs pos="100000">
              <a:schemeClr val="accent4">
                <a:hueOff val="-3519944"/>
                <a:satOff val="-36129"/>
                <a:lumOff val="15099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AAEC1-714A-4EAA-A533-5A259609857A}">
      <dsp:nvSpPr>
        <dsp:cNvPr id="0" name=""/>
        <dsp:cNvSpPr/>
      </dsp:nvSpPr>
      <dsp:spPr>
        <a:xfrm>
          <a:off x="1330245" y="-31989"/>
          <a:ext cx="3264408" cy="3264408"/>
        </a:xfrm>
        <a:prstGeom prst="pie">
          <a:avLst>
            <a:gd name="adj1" fmla="val 16200000"/>
            <a:gd name="adj2" fmla="val 2052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400" kern="1200" dirty="0" smtClean="0">
              <a:solidFill>
                <a:srgbClr val="002060"/>
              </a:solidFill>
            </a:rPr>
            <a:t>Speed</a:t>
          </a:r>
          <a:endParaRPr lang="en-US" sz="1050" kern="1200" dirty="0">
            <a:solidFill>
              <a:srgbClr val="002060"/>
            </a:solidFill>
          </a:endParaRPr>
        </a:p>
      </dsp:txBody>
      <dsp:txXfrm>
        <a:off x="3033178" y="516741"/>
        <a:ext cx="1049274" cy="699516"/>
      </dsp:txXfrm>
    </dsp:sp>
    <dsp:sp modelId="{B62DEEE6-8DF4-4D17-AC9E-29DDF2A8AE40}">
      <dsp:nvSpPr>
        <dsp:cNvPr id="0" name=""/>
        <dsp:cNvSpPr/>
      </dsp:nvSpPr>
      <dsp:spPr>
        <a:xfrm>
          <a:off x="1070533" y="327606"/>
          <a:ext cx="3264408" cy="3264408"/>
        </a:xfrm>
        <a:prstGeom prst="pie">
          <a:avLst>
            <a:gd name="adj1" fmla="val 20520000"/>
            <a:gd name="adj2" fmla="val 3240000"/>
          </a:avLst>
        </a:prstGeom>
        <a:gradFill rotWithShape="0">
          <a:gsLst>
            <a:gs pos="0">
              <a:schemeClr val="accent4">
                <a:hueOff val="-879986"/>
                <a:satOff val="-9032"/>
                <a:lumOff val="3775"/>
                <a:alphaOff val="0"/>
              </a:schemeClr>
            </a:gs>
            <a:gs pos="100000">
              <a:schemeClr val="accent4">
                <a:hueOff val="-879986"/>
                <a:satOff val="-9032"/>
                <a:lumOff val="3775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rgbClr val="002060"/>
              </a:solidFill>
            </a:rPr>
            <a:t>Reliability</a:t>
          </a:r>
          <a:endParaRPr lang="en-US" sz="1400" b="1" kern="1200" dirty="0">
            <a:solidFill>
              <a:srgbClr val="002060"/>
            </a:solidFill>
          </a:endParaRPr>
        </a:p>
      </dsp:txBody>
      <dsp:txXfrm>
        <a:off x="3172968" y="1819130"/>
        <a:ext cx="971550" cy="777240"/>
      </dsp:txXfrm>
    </dsp:sp>
    <dsp:sp modelId="{0857C03F-0B0E-4E0C-A8A1-4D7A069A05F4}">
      <dsp:nvSpPr>
        <dsp:cNvPr id="0" name=""/>
        <dsp:cNvSpPr/>
      </dsp:nvSpPr>
      <dsp:spPr>
        <a:xfrm>
          <a:off x="996696" y="381236"/>
          <a:ext cx="3264408" cy="3264408"/>
        </a:xfrm>
        <a:prstGeom prst="pie">
          <a:avLst>
            <a:gd name="adj1" fmla="val 3240000"/>
            <a:gd name="adj2" fmla="val 7560000"/>
          </a:avLst>
        </a:prstGeom>
        <a:gradFill rotWithShape="0">
          <a:gsLst>
            <a:gs pos="0">
              <a:schemeClr val="accent4">
                <a:hueOff val="-1759972"/>
                <a:satOff val="-18065"/>
                <a:lumOff val="7550"/>
                <a:alphaOff val="0"/>
              </a:schemeClr>
            </a:gs>
            <a:gs pos="100000">
              <a:schemeClr val="accent4">
                <a:hueOff val="-1759972"/>
                <a:satOff val="-18065"/>
                <a:lumOff val="755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rgbClr val="002060"/>
              </a:solidFill>
            </a:rPr>
            <a:t>Consistency</a:t>
          </a:r>
          <a:endParaRPr lang="en-US" sz="1400" b="1" kern="1200" dirty="0">
            <a:solidFill>
              <a:srgbClr val="002060"/>
            </a:solidFill>
          </a:endParaRPr>
        </a:p>
      </dsp:txBody>
      <dsp:txXfrm>
        <a:off x="2162556" y="2674094"/>
        <a:ext cx="932688" cy="854964"/>
      </dsp:txXfrm>
    </dsp:sp>
    <dsp:sp modelId="{556BCE0B-B778-4379-AF97-AE3F5CF82A7E}">
      <dsp:nvSpPr>
        <dsp:cNvPr id="0" name=""/>
        <dsp:cNvSpPr/>
      </dsp:nvSpPr>
      <dsp:spPr>
        <a:xfrm>
          <a:off x="922858" y="327606"/>
          <a:ext cx="3264408" cy="3264408"/>
        </a:xfrm>
        <a:prstGeom prst="pie">
          <a:avLst>
            <a:gd name="adj1" fmla="val 7560000"/>
            <a:gd name="adj2" fmla="val 11880000"/>
          </a:avLst>
        </a:prstGeom>
        <a:gradFill rotWithShape="0">
          <a:gsLst>
            <a:gs pos="0">
              <a:schemeClr val="accent4">
                <a:hueOff val="-2639958"/>
                <a:satOff val="-27097"/>
                <a:lumOff val="11324"/>
                <a:alphaOff val="0"/>
              </a:schemeClr>
            </a:gs>
            <a:gs pos="100000">
              <a:schemeClr val="accent4">
                <a:hueOff val="-2639958"/>
                <a:satOff val="-27097"/>
                <a:lumOff val="11324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2060"/>
              </a:solidFill>
            </a:rPr>
            <a:t>Storage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1113282" y="1819130"/>
        <a:ext cx="971550" cy="777240"/>
      </dsp:txXfrm>
    </dsp:sp>
    <dsp:sp modelId="{4A8CDAA0-966D-4B88-A673-02C8B1E2C553}">
      <dsp:nvSpPr>
        <dsp:cNvPr id="0" name=""/>
        <dsp:cNvSpPr/>
      </dsp:nvSpPr>
      <dsp:spPr>
        <a:xfrm>
          <a:off x="950838" y="240555"/>
          <a:ext cx="3264408" cy="3264408"/>
        </a:xfrm>
        <a:prstGeom prst="pie">
          <a:avLst>
            <a:gd name="adj1" fmla="val 11880000"/>
            <a:gd name="adj2" fmla="val 16200000"/>
          </a:avLst>
        </a:prstGeom>
        <a:gradFill rotWithShape="0">
          <a:gsLst>
            <a:gs pos="0">
              <a:schemeClr val="accent4">
                <a:hueOff val="-3519944"/>
                <a:satOff val="-36129"/>
                <a:lumOff val="15099"/>
                <a:alphaOff val="0"/>
              </a:schemeClr>
            </a:gs>
            <a:gs pos="100000">
              <a:schemeClr val="accent4">
                <a:hueOff val="-3519944"/>
                <a:satOff val="-36129"/>
                <a:lumOff val="15099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2060"/>
              </a:solidFill>
            </a:rPr>
            <a:t>communications</a:t>
          </a:r>
          <a:endParaRPr kumimoji="1" lang="en-US" sz="1100" kern="1200" dirty="0">
            <a:solidFill>
              <a:srgbClr val="002060"/>
            </a:solidFill>
          </a:endParaRPr>
        </a:p>
      </dsp:txBody>
      <dsp:txXfrm>
        <a:off x="1463040" y="789287"/>
        <a:ext cx="1049274" cy="699516"/>
      </dsp:txXfrm>
    </dsp:sp>
    <dsp:sp modelId="{F0CBE9B2-528B-4632-A69C-08A6702DFAD5}">
      <dsp:nvSpPr>
        <dsp:cNvPr id="0" name=""/>
        <dsp:cNvSpPr/>
      </dsp:nvSpPr>
      <dsp:spPr>
        <a:xfrm>
          <a:off x="1128009" y="-234072"/>
          <a:ext cx="3668572" cy="3668572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3BAC79-AA33-4143-BFCE-41A60DB9F8B1}">
      <dsp:nvSpPr>
        <dsp:cNvPr id="0" name=""/>
        <dsp:cNvSpPr/>
      </dsp:nvSpPr>
      <dsp:spPr>
        <a:xfrm>
          <a:off x="868676" y="125495"/>
          <a:ext cx="3668572" cy="3668572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gradFill rotWithShape="0">
          <a:gsLst>
            <a:gs pos="0">
              <a:schemeClr val="accent4">
                <a:hueOff val="-879986"/>
                <a:satOff val="-9032"/>
                <a:lumOff val="3775"/>
                <a:alphaOff val="0"/>
              </a:schemeClr>
            </a:gs>
            <a:gs pos="100000">
              <a:schemeClr val="accent4">
                <a:hueOff val="-879986"/>
                <a:satOff val="-9032"/>
                <a:lumOff val="3775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C48F28-2474-43FD-8BFE-F359C33A7A41}">
      <dsp:nvSpPr>
        <dsp:cNvPr id="0" name=""/>
        <dsp:cNvSpPr/>
      </dsp:nvSpPr>
      <dsp:spPr>
        <a:xfrm>
          <a:off x="794613" y="179289"/>
          <a:ext cx="3668572" cy="3668572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gradFill rotWithShape="0">
          <a:gsLst>
            <a:gs pos="0">
              <a:schemeClr val="accent4">
                <a:hueOff val="-1759972"/>
                <a:satOff val="-18065"/>
                <a:lumOff val="7550"/>
                <a:alphaOff val="0"/>
              </a:schemeClr>
            </a:gs>
            <a:gs pos="100000">
              <a:schemeClr val="accent4">
                <a:hueOff val="-1759972"/>
                <a:satOff val="-18065"/>
                <a:lumOff val="755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5B9255-ED7B-4AFE-A804-B865895A43DD}">
      <dsp:nvSpPr>
        <dsp:cNvPr id="0" name=""/>
        <dsp:cNvSpPr/>
      </dsp:nvSpPr>
      <dsp:spPr>
        <a:xfrm>
          <a:off x="720550" y="125495"/>
          <a:ext cx="3668572" cy="3668572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gradFill rotWithShape="0">
          <a:gsLst>
            <a:gs pos="0">
              <a:schemeClr val="accent4">
                <a:hueOff val="-2639958"/>
                <a:satOff val="-27097"/>
                <a:lumOff val="11324"/>
                <a:alphaOff val="0"/>
              </a:schemeClr>
            </a:gs>
            <a:gs pos="100000">
              <a:schemeClr val="accent4">
                <a:hueOff val="-2639958"/>
                <a:satOff val="-27097"/>
                <a:lumOff val="11324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E4427C-0517-4EB5-8DD8-106E38966504}">
      <dsp:nvSpPr>
        <dsp:cNvPr id="0" name=""/>
        <dsp:cNvSpPr/>
      </dsp:nvSpPr>
      <dsp:spPr>
        <a:xfrm>
          <a:off x="748910" y="38473"/>
          <a:ext cx="3668572" cy="3668572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gradFill rotWithShape="0">
          <a:gsLst>
            <a:gs pos="0">
              <a:schemeClr val="accent4">
                <a:hueOff val="-3519944"/>
                <a:satOff val="-36129"/>
                <a:lumOff val="15099"/>
                <a:alphaOff val="0"/>
              </a:schemeClr>
            </a:gs>
            <a:gs pos="100000">
              <a:schemeClr val="accent4">
                <a:hueOff val="-3519944"/>
                <a:satOff val="-36129"/>
                <a:lumOff val="15099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AAEC1-714A-4EAA-A533-5A259609857A}">
      <dsp:nvSpPr>
        <dsp:cNvPr id="0" name=""/>
        <dsp:cNvSpPr/>
      </dsp:nvSpPr>
      <dsp:spPr>
        <a:xfrm>
          <a:off x="1042553" y="240555"/>
          <a:ext cx="3264408" cy="3264408"/>
        </a:xfrm>
        <a:prstGeom prst="pie">
          <a:avLst>
            <a:gd name="adj1" fmla="val 16200000"/>
            <a:gd name="adj2" fmla="val 2052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400" kern="1200" dirty="0" smtClean="0">
              <a:solidFill>
                <a:srgbClr val="002060"/>
              </a:solidFill>
            </a:rPr>
            <a:t>Speed</a:t>
          </a:r>
          <a:endParaRPr lang="en-US" sz="1050" kern="1200" dirty="0">
            <a:solidFill>
              <a:srgbClr val="002060"/>
            </a:solidFill>
          </a:endParaRPr>
        </a:p>
      </dsp:txBody>
      <dsp:txXfrm>
        <a:off x="2745486" y="789287"/>
        <a:ext cx="1049274" cy="699516"/>
      </dsp:txXfrm>
    </dsp:sp>
    <dsp:sp modelId="{B62DEEE6-8DF4-4D17-AC9E-29DDF2A8AE40}">
      <dsp:nvSpPr>
        <dsp:cNvPr id="0" name=""/>
        <dsp:cNvSpPr/>
      </dsp:nvSpPr>
      <dsp:spPr>
        <a:xfrm>
          <a:off x="1342426" y="533394"/>
          <a:ext cx="3264408" cy="3264408"/>
        </a:xfrm>
        <a:prstGeom prst="pie">
          <a:avLst>
            <a:gd name="adj1" fmla="val 20520000"/>
            <a:gd name="adj2" fmla="val 3240000"/>
          </a:avLst>
        </a:prstGeom>
        <a:gradFill rotWithShape="0">
          <a:gsLst>
            <a:gs pos="0">
              <a:schemeClr val="accent4">
                <a:hueOff val="-879986"/>
                <a:satOff val="-9032"/>
                <a:lumOff val="3775"/>
                <a:alphaOff val="0"/>
              </a:schemeClr>
            </a:gs>
            <a:gs pos="100000">
              <a:schemeClr val="accent4">
                <a:hueOff val="-879986"/>
                <a:satOff val="-9032"/>
                <a:lumOff val="3775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2060"/>
              </a:solidFill>
            </a:rPr>
            <a:t>Reliability</a:t>
          </a:r>
          <a:endParaRPr lang="en-US" sz="2400" b="1" kern="1200" dirty="0">
            <a:solidFill>
              <a:srgbClr val="002060"/>
            </a:solidFill>
          </a:endParaRPr>
        </a:p>
      </dsp:txBody>
      <dsp:txXfrm>
        <a:off x="3444860" y="2024918"/>
        <a:ext cx="971550" cy="777240"/>
      </dsp:txXfrm>
    </dsp:sp>
    <dsp:sp modelId="{0857C03F-0B0E-4E0C-A8A1-4D7A069A05F4}">
      <dsp:nvSpPr>
        <dsp:cNvPr id="0" name=""/>
        <dsp:cNvSpPr/>
      </dsp:nvSpPr>
      <dsp:spPr>
        <a:xfrm>
          <a:off x="996696" y="381236"/>
          <a:ext cx="3264408" cy="3264408"/>
        </a:xfrm>
        <a:prstGeom prst="pie">
          <a:avLst>
            <a:gd name="adj1" fmla="val 3240000"/>
            <a:gd name="adj2" fmla="val 7560000"/>
          </a:avLst>
        </a:prstGeom>
        <a:gradFill rotWithShape="0">
          <a:gsLst>
            <a:gs pos="0">
              <a:schemeClr val="accent4">
                <a:hueOff val="-1759972"/>
                <a:satOff val="-18065"/>
                <a:lumOff val="7550"/>
                <a:alphaOff val="0"/>
              </a:schemeClr>
            </a:gs>
            <a:gs pos="100000">
              <a:schemeClr val="accent4">
                <a:hueOff val="-1759972"/>
                <a:satOff val="-18065"/>
                <a:lumOff val="755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rgbClr val="002060"/>
              </a:solidFill>
            </a:rPr>
            <a:t>Consistency</a:t>
          </a:r>
          <a:endParaRPr lang="en-US" sz="1400" b="1" kern="1200" dirty="0">
            <a:solidFill>
              <a:srgbClr val="002060"/>
            </a:solidFill>
          </a:endParaRPr>
        </a:p>
      </dsp:txBody>
      <dsp:txXfrm>
        <a:off x="2162556" y="2674094"/>
        <a:ext cx="932688" cy="854964"/>
      </dsp:txXfrm>
    </dsp:sp>
    <dsp:sp modelId="{556BCE0B-B778-4379-AF97-AE3F5CF82A7E}">
      <dsp:nvSpPr>
        <dsp:cNvPr id="0" name=""/>
        <dsp:cNvSpPr/>
      </dsp:nvSpPr>
      <dsp:spPr>
        <a:xfrm>
          <a:off x="922858" y="327606"/>
          <a:ext cx="3264408" cy="3264408"/>
        </a:xfrm>
        <a:prstGeom prst="pie">
          <a:avLst>
            <a:gd name="adj1" fmla="val 7560000"/>
            <a:gd name="adj2" fmla="val 11880000"/>
          </a:avLst>
        </a:prstGeom>
        <a:gradFill rotWithShape="0">
          <a:gsLst>
            <a:gs pos="0">
              <a:schemeClr val="accent4">
                <a:hueOff val="-2639958"/>
                <a:satOff val="-27097"/>
                <a:lumOff val="11324"/>
                <a:alphaOff val="0"/>
              </a:schemeClr>
            </a:gs>
            <a:gs pos="100000">
              <a:schemeClr val="accent4">
                <a:hueOff val="-2639958"/>
                <a:satOff val="-27097"/>
                <a:lumOff val="11324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2060"/>
              </a:solidFill>
            </a:rPr>
            <a:t>Storage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1113282" y="1819130"/>
        <a:ext cx="971550" cy="777240"/>
      </dsp:txXfrm>
    </dsp:sp>
    <dsp:sp modelId="{4A8CDAA0-966D-4B88-A673-02C8B1E2C553}">
      <dsp:nvSpPr>
        <dsp:cNvPr id="0" name=""/>
        <dsp:cNvSpPr/>
      </dsp:nvSpPr>
      <dsp:spPr>
        <a:xfrm>
          <a:off x="950838" y="240555"/>
          <a:ext cx="3264408" cy="3264408"/>
        </a:xfrm>
        <a:prstGeom prst="pie">
          <a:avLst>
            <a:gd name="adj1" fmla="val 11880000"/>
            <a:gd name="adj2" fmla="val 16200000"/>
          </a:avLst>
        </a:prstGeom>
        <a:gradFill rotWithShape="0">
          <a:gsLst>
            <a:gs pos="0">
              <a:schemeClr val="accent4">
                <a:hueOff val="-3519944"/>
                <a:satOff val="-36129"/>
                <a:lumOff val="15099"/>
                <a:alphaOff val="0"/>
              </a:schemeClr>
            </a:gs>
            <a:gs pos="100000">
              <a:schemeClr val="accent4">
                <a:hueOff val="-3519944"/>
                <a:satOff val="-36129"/>
                <a:lumOff val="15099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2060"/>
              </a:solidFill>
            </a:rPr>
            <a:t>communications</a:t>
          </a:r>
          <a:endParaRPr kumimoji="1" lang="en-US" sz="1100" kern="1200" dirty="0">
            <a:solidFill>
              <a:srgbClr val="002060"/>
            </a:solidFill>
          </a:endParaRPr>
        </a:p>
      </dsp:txBody>
      <dsp:txXfrm>
        <a:off x="1463040" y="789287"/>
        <a:ext cx="1049274" cy="699516"/>
      </dsp:txXfrm>
    </dsp:sp>
    <dsp:sp modelId="{F0CBE9B2-528B-4632-A69C-08A6702DFAD5}">
      <dsp:nvSpPr>
        <dsp:cNvPr id="0" name=""/>
        <dsp:cNvSpPr/>
      </dsp:nvSpPr>
      <dsp:spPr>
        <a:xfrm>
          <a:off x="840317" y="38473"/>
          <a:ext cx="3668572" cy="3668572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3BAC79-AA33-4143-BFCE-41A60DB9F8B1}">
      <dsp:nvSpPr>
        <dsp:cNvPr id="0" name=""/>
        <dsp:cNvSpPr/>
      </dsp:nvSpPr>
      <dsp:spPr>
        <a:xfrm>
          <a:off x="1140569" y="331283"/>
          <a:ext cx="3668572" cy="3668572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gradFill rotWithShape="0">
          <a:gsLst>
            <a:gs pos="0">
              <a:schemeClr val="accent4">
                <a:hueOff val="-879986"/>
                <a:satOff val="-9032"/>
                <a:lumOff val="3775"/>
                <a:alphaOff val="0"/>
              </a:schemeClr>
            </a:gs>
            <a:gs pos="100000">
              <a:schemeClr val="accent4">
                <a:hueOff val="-879986"/>
                <a:satOff val="-9032"/>
                <a:lumOff val="3775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C48F28-2474-43FD-8BFE-F359C33A7A41}">
      <dsp:nvSpPr>
        <dsp:cNvPr id="0" name=""/>
        <dsp:cNvSpPr/>
      </dsp:nvSpPr>
      <dsp:spPr>
        <a:xfrm>
          <a:off x="794613" y="179289"/>
          <a:ext cx="3668572" cy="3668572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gradFill rotWithShape="0">
          <a:gsLst>
            <a:gs pos="0">
              <a:schemeClr val="accent4">
                <a:hueOff val="-1759972"/>
                <a:satOff val="-18065"/>
                <a:lumOff val="7550"/>
                <a:alphaOff val="0"/>
              </a:schemeClr>
            </a:gs>
            <a:gs pos="100000">
              <a:schemeClr val="accent4">
                <a:hueOff val="-1759972"/>
                <a:satOff val="-18065"/>
                <a:lumOff val="7550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5B9255-ED7B-4AFE-A804-B865895A43DD}">
      <dsp:nvSpPr>
        <dsp:cNvPr id="0" name=""/>
        <dsp:cNvSpPr/>
      </dsp:nvSpPr>
      <dsp:spPr>
        <a:xfrm>
          <a:off x="720550" y="125495"/>
          <a:ext cx="3668572" cy="3668572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gradFill rotWithShape="0">
          <a:gsLst>
            <a:gs pos="0">
              <a:schemeClr val="accent4">
                <a:hueOff val="-2639958"/>
                <a:satOff val="-27097"/>
                <a:lumOff val="11324"/>
                <a:alphaOff val="0"/>
              </a:schemeClr>
            </a:gs>
            <a:gs pos="100000">
              <a:schemeClr val="accent4">
                <a:hueOff val="-2639958"/>
                <a:satOff val="-27097"/>
                <a:lumOff val="11324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E4427C-0517-4EB5-8DD8-106E38966504}">
      <dsp:nvSpPr>
        <dsp:cNvPr id="0" name=""/>
        <dsp:cNvSpPr/>
      </dsp:nvSpPr>
      <dsp:spPr>
        <a:xfrm>
          <a:off x="748910" y="38473"/>
          <a:ext cx="3668572" cy="3668572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gradFill rotWithShape="0">
          <a:gsLst>
            <a:gs pos="0">
              <a:schemeClr val="accent4">
                <a:hueOff val="-3519944"/>
                <a:satOff val="-36129"/>
                <a:lumOff val="15099"/>
                <a:alphaOff val="0"/>
              </a:schemeClr>
            </a:gs>
            <a:gs pos="100000">
              <a:schemeClr val="accent4">
                <a:hueOff val="-3519944"/>
                <a:satOff val="-36129"/>
                <a:lumOff val="15099"/>
                <a:alphaOff val="0"/>
                <a:shade val="75000"/>
                <a:satMod val="12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#2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5B902-5FE6-4C3E-A1CE-E3FF6110FEB7}" type="datetimeFigureOut">
              <a:rPr lang="en-US" smtClean="0"/>
              <a:t>17-Jan-14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ED88B7-8344-4DD3-87D5-173C34513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15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88B7-8344-4DD3-87D5-173C34513A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41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Storage</a:t>
            </a:r>
            <a:r>
              <a:rPr lang="en-US" baseline="0" dirty="0" smtClean="0"/>
              <a:t> media 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menyimpan</a:t>
            </a:r>
            <a:r>
              <a:rPr lang="en-US" baseline="0" dirty="0" smtClean="0"/>
              <a:t> data,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spt</a:t>
            </a:r>
            <a:r>
              <a:rPr lang="en-US" baseline="0" dirty="0" smtClean="0"/>
              <a:t>: floppy disk, USB, </a:t>
            </a:r>
            <a:r>
              <a:rPr lang="en-US" baseline="0" dirty="0" err="1" smtClean="0"/>
              <a:t>Hardisk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cd,dvd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memori</a:t>
            </a:r>
            <a:r>
              <a:rPr lang="en-US" baseline="0" dirty="0" smtClean="0"/>
              <a:t> card</a:t>
            </a:r>
          </a:p>
          <a:p>
            <a:r>
              <a:rPr lang="en-US" baseline="0" dirty="0" smtClean="0"/>
              <a:t>Storage device </a:t>
            </a:r>
            <a:r>
              <a:rPr lang="en-US" baseline="0" dirty="0" err="1" smtClean="0"/>
              <a:t>merekam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mendapatkan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kembali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berbagai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media </a:t>
            </a:r>
            <a:r>
              <a:rPr lang="en-US" baseline="0" dirty="0" err="1" smtClean="0"/>
              <a:t>penyimpanan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88B7-8344-4DD3-87D5-173C34513AE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75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Storage</a:t>
            </a:r>
            <a:r>
              <a:rPr lang="en-US" baseline="0" dirty="0" smtClean="0"/>
              <a:t> media 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menyimpan</a:t>
            </a:r>
            <a:r>
              <a:rPr lang="en-US" baseline="0" dirty="0" smtClean="0"/>
              <a:t> data,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spt</a:t>
            </a:r>
            <a:r>
              <a:rPr lang="en-US" baseline="0" dirty="0" smtClean="0"/>
              <a:t>: floppy disk, USB, </a:t>
            </a:r>
            <a:r>
              <a:rPr lang="en-US" baseline="0" dirty="0" err="1" smtClean="0"/>
              <a:t>Hardisk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cd,dvd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memori</a:t>
            </a:r>
            <a:r>
              <a:rPr lang="en-US" baseline="0" dirty="0" smtClean="0"/>
              <a:t> card</a:t>
            </a:r>
          </a:p>
          <a:p>
            <a:r>
              <a:rPr lang="en-US" baseline="0" dirty="0" smtClean="0"/>
              <a:t>Storage device </a:t>
            </a:r>
            <a:r>
              <a:rPr lang="en-US" baseline="0" dirty="0" err="1" smtClean="0"/>
              <a:t>merekam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mendapatkan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kembali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berbagai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media </a:t>
            </a:r>
            <a:r>
              <a:rPr lang="en-US" baseline="0" dirty="0" err="1" smtClean="0"/>
              <a:t>penyimpanan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88B7-8344-4DD3-87D5-173C34513AE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63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88B7-8344-4DD3-87D5-173C34513AE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54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92243"/>
            <a:chOff x="-382404" y="0"/>
            <a:chExt cx="9932332" cy="6892243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92243"/>
              <a:chOff x="0" y="0"/>
              <a:chExt cx="9144000" cy="6892243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92243"/>
                <a:chOff x="0" y="0"/>
                <a:chExt cx="2514600" cy="6892243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34243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tx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tx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481189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rgbClr val="002060">
                <a:alpha val="0"/>
              </a:srgb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BE470807-E7EE-41F3-963A-6447EEBFB65D}" type="datetime1">
              <a:rPr lang="en-US" smtClean="0"/>
              <a:t>17-Jan-14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Hari soetanto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070D3F9-AB39-4B82-AA61-0966EA80B055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83AAD-D87A-4F17-9268-347541CEE705}" type="datetime1">
              <a:rPr lang="en-US" smtClean="0"/>
              <a:t>17-Jan-14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D3F9-AB39-4B82-AA61-0966EA80B0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BB24-70C7-4B0E-B3F5-4EC02E620436}" type="datetime1">
              <a:rPr lang="en-US" smtClean="0"/>
              <a:t>17-Jan-14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D3F9-AB39-4B82-AA61-0966EA80B0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981200"/>
            <a:ext cx="7696200" cy="385142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8074" y="6472822"/>
            <a:ext cx="2133600" cy="365125"/>
          </a:xfrm>
        </p:spPr>
        <p:txBody>
          <a:bodyPr/>
          <a:lstStyle/>
          <a:p>
            <a:fld id="{63D1D45A-2E9F-45B4-82DC-4B25C409BE5C}" type="datetime1">
              <a:rPr lang="en-US" smtClean="0"/>
              <a:t>17-Jan-14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86400" y="6501397"/>
            <a:ext cx="3502152" cy="365125"/>
          </a:xfrm>
        </p:spPr>
        <p:txBody>
          <a:bodyPr/>
          <a:lstStyle>
            <a:lvl1pPr>
              <a:defRPr sz="1800" b="1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</a:defRPr>
            </a:lvl1pPr>
          </a:lstStyle>
          <a:p>
            <a:r>
              <a:rPr lang="en-US" dirty="0" smtClean="0"/>
              <a:t>Hari soetanto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11" y="0"/>
            <a:ext cx="1332156" cy="365125"/>
          </a:xfrm>
        </p:spPr>
        <p:txBody>
          <a:bodyPr/>
          <a:lstStyle/>
          <a:p>
            <a:fld id="{D070D3F9-AB39-4B82-AA61-0966EA80B0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638D8-F7A9-4229-B705-A4F769652799}" type="datetime1">
              <a:rPr lang="en-US" smtClean="0"/>
              <a:t>17-Jan-14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29200" y="6068537"/>
            <a:ext cx="3502152" cy="365125"/>
          </a:xfrm>
        </p:spPr>
        <p:txBody>
          <a:bodyPr/>
          <a:lstStyle/>
          <a:p>
            <a:r>
              <a:rPr lang="en-US" dirty="0" smtClean="0"/>
              <a:t>Hari soetanto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D3F9-AB39-4B82-AA61-0966EA80B0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4E0DB-5017-4E23-A165-FB5BDAEC9561}" type="datetime1">
              <a:rPr lang="en-US" smtClean="0"/>
              <a:t>17-Jan-14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D3F9-AB39-4B82-AA61-0966EA80B05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7B0D4-7AF8-4EBF-AAB3-CC9EE567B518}" type="datetime1">
              <a:rPr lang="en-US" smtClean="0"/>
              <a:t>17-Jan-14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D3F9-AB39-4B82-AA61-0966EA80B0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0B063-931A-42D3-A23A-DD134B6796B3}" type="datetime1">
              <a:rPr lang="en-US" smtClean="0"/>
              <a:t>17-Jan-14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D3F9-AB39-4B82-AA61-0966EA80B0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C4E96-77C4-411F-8555-471208A7E951}" type="datetime1">
              <a:rPr lang="en-US" smtClean="0"/>
              <a:t>17-Jan-14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D3F9-AB39-4B82-AA61-0966EA80B0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F4A8A-547F-4851-AA27-31BF46C8587B}" type="datetime1">
              <a:rPr lang="en-US" smtClean="0"/>
              <a:t>17-Jan-14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D3F9-AB39-4B82-AA61-0966EA80B055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r>
              <a:rPr lang="en-US" smtClean="0"/>
              <a:t>Hari soetanto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0710D-C960-4DD4-A1B2-1C52608784BA}" type="datetime1">
              <a:rPr lang="en-US" smtClean="0"/>
              <a:t>17-Jan-14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r>
              <a:rPr lang="en-US" smtClean="0"/>
              <a:t>Hari soetanto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D3F9-AB39-4B82-AA61-0966EA80B0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31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haroni" pitchFamily="2" charset="-79"/>
                <a:cs typeface="Aharoni" pitchFamily="2" charset="-79"/>
              </a:rPr>
              <a:t>Teknologi</a:t>
            </a:r>
            <a:r>
              <a:rPr lang="en-US" baseline="0" dirty="0" smtClean="0">
                <a:latin typeface="Aharoni" pitchFamily="2" charset="-79"/>
                <a:cs typeface="Aharoni" pitchFamily="2" charset="-79"/>
              </a:rPr>
              <a:t> </a:t>
            </a:r>
            <a:r>
              <a:rPr lang="en-US" baseline="0" dirty="0" err="1" smtClean="0">
                <a:latin typeface="Aharoni" pitchFamily="2" charset="-79"/>
                <a:cs typeface="Aharoni" pitchFamily="2" charset="-79"/>
              </a:rPr>
              <a:t>Telematika</a:t>
            </a:r>
            <a:endParaRPr lang="en-US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-12032" y="6475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559B49DA-FAE6-4BA5-BF7A-9435B4C47974}" type="datetime1">
              <a:rPr lang="en-US" smtClean="0"/>
              <a:t>17-Jan-14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Hari soetanto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D070D3F9-AB39-4B82-AA61-0966EA80B055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ll/>
  </p:transition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26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2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source/Chapter08.pptx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gi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gif"/><Relationship Id="rId3" Type="http://schemas.openxmlformats.org/officeDocument/2006/relationships/image" Target="../media/image64.gif"/><Relationship Id="rId7" Type="http://schemas.openxmlformats.org/officeDocument/2006/relationships/image" Target="../media/image68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gif"/><Relationship Id="rId5" Type="http://schemas.openxmlformats.org/officeDocument/2006/relationships/image" Target="../media/image66.gif"/><Relationship Id="rId4" Type="http://schemas.openxmlformats.org/officeDocument/2006/relationships/image" Target="../media/image65.gif"/><Relationship Id="rId9" Type="http://schemas.openxmlformats.org/officeDocument/2006/relationships/image" Target="../media/image70.gi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ownload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7882" y="509709"/>
            <a:ext cx="4034118" cy="1605690"/>
          </a:xfrm>
        </p:spPr>
        <p:txBody>
          <a:bodyPr>
            <a:noAutofit/>
          </a:bodyPr>
          <a:lstStyle/>
          <a:p>
            <a:r>
              <a:rPr lang="en-US" sz="4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  <a:cs typeface="Aharoni" pitchFamily="2" charset="-79"/>
              </a:rPr>
              <a:t>Teknologi</a:t>
            </a:r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  <a:cs typeface="Aharoni" pitchFamily="2" charset="-79"/>
              </a:rPr>
              <a:t> </a:t>
            </a:r>
            <a:r>
              <a:rPr lang="en-US" sz="4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  <a:cs typeface="Aharoni" pitchFamily="2" charset="-79"/>
              </a:rPr>
              <a:t>Telematika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  <a:cs typeface="Aharoni" pitchFamily="2" charset="-79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3352800"/>
            <a:ext cx="3309803" cy="2328909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Pasca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Sarjana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Magister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Komputer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UNIVERSITAS BUDI LUHUR</a:t>
            </a:r>
          </a:p>
          <a:p>
            <a:endParaRPr lang="en-US" dirty="0" smtClean="0"/>
          </a:p>
          <a:p>
            <a:r>
              <a:rPr lang="en-US" dirty="0" err="1" smtClean="0">
                <a:solidFill>
                  <a:srgbClr val="C00000"/>
                </a:solidFill>
              </a:rPr>
              <a:t>Hari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soetanto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 smtClean="0"/>
              <a:t>2014</a:t>
            </a:r>
            <a:endParaRPr lang="en-US" dirty="0"/>
          </a:p>
        </p:txBody>
      </p:sp>
      <p:pic>
        <p:nvPicPr>
          <p:cNvPr id="5" name="Picture 4" descr="logoUB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62600" y="310344"/>
            <a:ext cx="1752600" cy="1805055"/>
          </a:xfrm>
          <a:prstGeom prst="rect">
            <a:avLst/>
          </a:prstGeom>
        </p:spPr>
      </p:pic>
      <p:pic>
        <p:nvPicPr>
          <p:cNvPr id="4" name="Picture 2" descr="C:\Users\hari\Pictures\Microsoft Clip Organizer\bigstock-Touchscreen-Interface-9077836-300x25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4572000" cy="398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91270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01_0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6" y="685800"/>
            <a:ext cx="8229600" cy="5959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3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ari\Pictures\Microsoft Clip Organizer\j04020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3025"/>
            <a:ext cx="1623896" cy="24352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1212" y="762000"/>
            <a:ext cx="6376988" cy="99060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are two main components on the motherboard</a:t>
            </a:r>
            <a:r>
              <a:rPr 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AutoShape 9"/>
          <p:cNvSpPr>
            <a:spLocks noChangeArrowheads="1"/>
          </p:cNvSpPr>
          <p:nvPr/>
        </p:nvSpPr>
        <p:spPr bwMode="auto">
          <a:xfrm>
            <a:off x="914400" y="1981200"/>
            <a:ext cx="7162800" cy="2133600"/>
          </a:xfrm>
          <a:prstGeom prst="bevel">
            <a:avLst>
              <a:gd name="adj" fmla="val 6048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lvl="1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26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Processor</a:t>
            </a:r>
          </a:p>
          <a:p>
            <a:pPr lvl="2">
              <a:spcBef>
                <a:spcPct val="20000"/>
              </a:spcBef>
              <a:buClr>
                <a:srgbClr val="D94439"/>
              </a:buClr>
              <a:buFont typeface="Wingdings" pitchFamily="2" charset="2"/>
              <a:buNone/>
              <a:defRPr/>
            </a:pP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Also called a </a:t>
            </a:r>
            <a:r>
              <a:rPr kumimoji="1" lang="en-US" b="1" dirty="0">
                <a:solidFill>
                  <a:srgbClr val="FFFFCC"/>
                </a:solidFill>
                <a:latin typeface="Times New Roman" pitchFamily="18" charset="0"/>
              </a:rPr>
              <a:t>Central Processing Unit (CPU)</a:t>
            </a:r>
            <a:endParaRPr kumimoji="1" lang="en-US" dirty="0">
              <a:solidFill>
                <a:srgbClr val="FFFFCC"/>
              </a:solidFill>
              <a:latin typeface="Times New Roman" pitchFamily="18" charset="0"/>
            </a:endParaRPr>
          </a:p>
          <a:p>
            <a:pPr lvl="2">
              <a:spcBef>
                <a:spcPct val="20000"/>
              </a:spcBef>
              <a:buClr>
                <a:srgbClr val="D94439"/>
              </a:buClr>
              <a:buFont typeface="Wingdings" pitchFamily="2" charset="2"/>
              <a:buNone/>
              <a:defRPr/>
            </a:pP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The electronic component that interprets and carries </a:t>
            </a:r>
            <a:b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out the basic instructions that operate the computer</a:t>
            </a:r>
          </a:p>
        </p:txBody>
      </p:sp>
      <p:sp>
        <p:nvSpPr>
          <p:cNvPr id="6" name="AutoShape 14"/>
          <p:cNvSpPr>
            <a:spLocks noChangeArrowheads="1"/>
          </p:cNvSpPr>
          <p:nvPr/>
        </p:nvSpPr>
        <p:spPr bwMode="auto">
          <a:xfrm>
            <a:off x="896983" y="4114800"/>
            <a:ext cx="7162800" cy="1752600"/>
          </a:xfrm>
          <a:prstGeom prst="bevel">
            <a:avLst>
              <a:gd name="adj" fmla="val 4896"/>
            </a:avLst>
          </a:prstGeom>
          <a:solidFill>
            <a:srgbClr val="CC99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1">
              <a:spcBef>
                <a:spcPct val="5000"/>
              </a:spcBef>
              <a:buClr>
                <a:srgbClr val="D94439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sz="2600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Memory</a:t>
            </a:r>
          </a:p>
          <a:p>
            <a:pPr lvl="2">
              <a:spcBef>
                <a:spcPct val="20000"/>
              </a:spcBef>
              <a:buClr>
                <a:srgbClr val="D94439"/>
              </a:buClr>
              <a:buFont typeface="Wingdings" pitchFamily="2" charset="2"/>
              <a:buNone/>
              <a:defRPr/>
            </a:pP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Consists of electronic components that store </a:t>
            </a:r>
            <a:b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instructions waiting to be executed and data needed by </a:t>
            </a:r>
            <a:b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</a:br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those instructions</a:t>
            </a:r>
          </a:p>
        </p:txBody>
      </p:sp>
      <p:pic>
        <p:nvPicPr>
          <p:cNvPr id="1026" name="Picture 2" descr="C:\Users\hari\Pictures\clipart\telematika\intelcorei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80673">
            <a:off x="6570991" y="1627040"/>
            <a:ext cx="2266555" cy="17113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ari\Pictures\Microsoft Clip Organizer\j043390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018" y="45720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60845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3" presetClass="entr" presetSubtype="272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68580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 fontScale="90000"/>
          </a:bodyPr>
          <a:lstStyle/>
          <a:p>
            <a:r>
              <a:rPr lang="en-US" dirty="0" smtClean="0"/>
              <a:t>Motherboard </a:t>
            </a:r>
            <a:endParaRPr lang="en-US" dirty="0"/>
          </a:p>
        </p:txBody>
      </p:sp>
      <p:pic>
        <p:nvPicPr>
          <p:cNvPr id="6146" name="Picture 2" descr="C:\Users\hari\Pictures\Microsoft Clip Organizer\motherboard-callou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676400"/>
            <a:ext cx="7992291" cy="460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4923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dokumen\kuliah\Mkom\TekInformasi\gbr\BOOL3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85800"/>
            <a:ext cx="3536156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D:\dokumen\kuliah\Mkom\TekInformasi\gbr\CACHEM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743200"/>
            <a:ext cx="4648200" cy="353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33787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dokumen\kuliah\Mkom\TekInformasi\gbr\MH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14400"/>
            <a:ext cx="7285038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93716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:\dokumen\kuliah\Mkom\TekInformasi\gbr\BI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7286625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830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Fig4-04.gif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000" y="663539"/>
            <a:ext cx="8610600" cy="60118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20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7772400" cy="68580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 fontScale="90000"/>
          </a:bodyPr>
          <a:lstStyle/>
          <a:p>
            <a:r>
              <a:rPr lang="en-US" dirty="0"/>
              <a:t>Data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7391" y="2209800"/>
            <a:ext cx="3505200" cy="3851429"/>
          </a:xfrm>
        </p:spPr>
        <p:txBody>
          <a:bodyPr>
            <a:normAutofit fontScale="92500" lnSpcReduction="10000"/>
          </a:bodyPr>
          <a:lstStyle/>
          <a:p>
            <a:pPr marL="406400" indent="-406400"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dirty="0">
                <a:solidFill>
                  <a:schemeClr val="tx1"/>
                </a:solidFill>
              </a:rPr>
              <a:t>Recognize only two discrete states: on or off</a:t>
            </a:r>
          </a:p>
          <a:p>
            <a:pPr marL="406400" indent="-406400"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dirty="0">
                <a:solidFill>
                  <a:schemeClr val="tx1"/>
                </a:solidFill>
              </a:rPr>
              <a:t>Use a </a:t>
            </a:r>
            <a:r>
              <a:rPr kumimoji="1" lang="en-US" b="1" dirty="0">
                <a:solidFill>
                  <a:schemeClr val="tx1"/>
                </a:solidFill>
              </a:rPr>
              <a:t>binary system</a:t>
            </a:r>
            <a:r>
              <a:rPr kumimoji="1" lang="en-US" dirty="0">
                <a:solidFill>
                  <a:schemeClr val="tx1"/>
                </a:solidFill>
              </a:rPr>
              <a:t> to recognize two states</a:t>
            </a:r>
          </a:p>
          <a:p>
            <a:pPr marL="406400" indent="-406400">
              <a:buClr>
                <a:srgbClr val="000099"/>
              </a:buClr>
              <a:buFont typeface="Wingdings" pitchFamily="2" charset="2"/>
              <a:buChar char="§"/>
            </a:pPr>
            <a:r>
              <a:rPr kumimoji="1" lang="en-US" dirty="0">
                <a:solidFill>
                  <a:schemeClr val="tx1"/>
                </a:solidFill>
              </a:rPr>
              <a:t>Use Number system with two unique digits: 0 and 1, called </a:t>
            </a:r>
            <a:r>
              <a:rPr kumimoji="1" lang="en-US" b="1" dirty="0">
                <a:solidFill>
                  <a:schemeClr val="tx1"/>
                </a:solidFill>
              </a:rPr>
              <a:t>bits</a:t>
            </a:r>
            <a:r>
              <a:rPr kumimoji="1" lang="en-US" dirty="0">
                <a:solidFill>
                  <a:schemeClr val="tx1"/>
                </a:solidFill>
              </a:rPr>
              <a:t> (short for binary digits)</a:t>
            </a:r>
          </a:p>
        </p:txBody>
      </p:sp>
      <p:pic>
        <p:nvPicPr>
          <p:cNvPr id="4" name="Picture 3" descr="CFig4-1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53343"/>
            <a:ext cx="4626945" cy="3048000"/>
          </a:xfrm>
          <a:prstGeom prst="rect">
            <a:avLst/>
          </a:prstGeom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225425" dist="50800" dir="5220000" algn="ctr">
              <a:srgbClr val="000000">
                <a:alpha val="33000"/>
              </a:srgbClr>
            </a:outerShdw>
            <a:softEdge rad="112500"/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76087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772400" cy="11430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emori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 descr="CFig4-18.gif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0" y="838200"/>
            <a:ext cx="4216301" cy="5417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39885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762000"/>
          </a:xfrm>
        </p:spPr>
        <p:txBody>
          <a:bodyPr/>
          <a:lstStyle/>
          <a:p>
            <a:r>
              <a:rPr lang="en-US" dirty="0" smtClean="0"/>
              <a:t>Bytes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684556"/>
              </p:ext>
            </p:extLst>
          </p:nvPr>
        </p:nvGraphicFramePr>
        <p:xfrm>
          <a:off x="2438400" y="932543"/>
          <a:ext cx="5562600" cy="5075772"/>
        </p:xfrm>
        <a:graphic>
          <a:graphicData uri="http://schemas.openxmlformats.org/drawingml/2006/table">
            <a:tbl>
              <a:tblPr/>
              <a:tblGrid>
                <a:gridCol w="2362200"/>
                <a:gridCol w="1104900"/>
                <a:gridCol w="2095500"/>
              </a:tblGrid>
              <a:tr h="4040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Value</a:t>
                      </a:r>
                    </a:p>
                  </a:txBody>
                  <a:tcPr marL="81942" marR="81942" marT="40971" marB="409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Metric</a:t>
                      </a:r>
                    </a:p>
                  </a:txBody>
                  <a:tcPr marL="81942" marR="81942" marT="40971" marB="409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DD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04037">
                <a:tc>
                  <a:txBody>
                    <a:bodyPr/>
                    <a:lstStyle/>
                    <a:p>
                      <a:r>
                        <a:rPr lang="en-US" sz="2800" dirty="0"/>
                        <a:t>1000</a:t>
                      </a:r>
                    </a:p>
                  </a:txBody>
                  <a:tcPr marL="81942" marR="81942" marT="40971" marB="409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kB</a:t>
                      </a:r>
                    </a:p>
                  </a:txBody>
                  <a:tcPr marL="81942" marR="81942" marT="40971" marB="409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kilobyte</a:t>
                      </a:r>
                    </a:p>
                  </a:txBody>
                  <a:tcPr marL="81942" marR="81942" marT="40971" marB="409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064">
                <a:tc>
                  <a:txBody>
                    <a:bodyPr/>
                    <a:lstStyle/>
                    <a:p>
                      <a:r>
                        <a:rPr lang="en-US" sz="2800" dirty="0"/>
                        <a:t>1000</a:t>
                      </a:r>
                      <a:r>
                        <a:rPr lang="en-US" sz="2800" baseline="30000" dirty="0"/>
                        <a:t>2</a:t>
                      </a:r>
                      <a:endParaRPr lang="en-US" sz="2800" dirty="0"/>
                    </a:p>
                  </a:txBody>
                  <a:tcPr marL="81942" marR="81942" marT="40971" marB="409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MB</a:t>
                      </a:r>
                    </a:p>
                  </a:txBody>
                  <a:tcPr marL="81942" marR="81942" marT="40971" marB="409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accent5"/>
                          </a:solidFill>
                        </a:rPr>
                        <a:t>megabyte</a:t>
                      </a:r>
                    </a:p>
                  </a:txBody>
                  <a:tcPr marL="81942" marR="81942" marT="40971" marB="409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037">
                <a:tc>
                  <a:txBody>
                    <a:bodyPr/>
                    <a:lstStyle/>
                    <a:p>
                      <a:r>
                        <a:rPr lang="en-US" sz="2800"/>
                        <a:t>1000</a:t>
                      </a:r>
                      <a:r>
                        <a:rPr lang="en-US" sz="2800" baseline="30000"/>
                        <a:t>3</a:t>
                      </a:r>
                      <a:endParaRPr lang="en-US" sz="2800"/>
                    </a:p>
                  </a:txBody>
                  <a:tcPr marL="81942" marR="81942" marT="40971" marB="409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GB</a:t>
                      </a:r>
                    </a:p>
                  </a:txBody>
                  <a:tcPr marL="81942" marR="81942" marT="40971" marB="409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accent5"/>
                          </a:solidFill>
                        </a:rPr>
                        <a:t>gigabyte</a:t>
                      </a:r>
                    </a:p>
                  </a:txBody>
                  <a:tcPr marL="81942" marR="81942" marT="40971" marB="409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037">
                <a:tc>
                  <a:txBody>
                    <a:bodyPr/>
                    <a:lstStyle/>
                    <a:p>
                      <a:r>
                        <a:rPr lang="en-US" sz="2800"/>
                        <a:t>1000</a:t>
                      </a:r>
                      <a:r>
                        <a:rPr lang="en-US" sz="2800" baseline="30000"/>
                        <a:t>4</a:t>
                      </a:r>
                      <a:endParaRPr lang="en-US" sz="2800"/>
                    </a:p>
                  </a:txBody>
                  <a:tcPr marL="81942" marR="81942" marT="40971" marB="409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TB</a:t>
                      </a:r>
                    </a:p>
                  </a:txBody>
                  <a:tcPr marL="81942" marR="81942" marT="40971" marB="409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accent5"/>
                          </a:solidFill>
                        </a:rPr>
                        <a:t>terabyte</a:t>
                      </a:r>
                    </a:p>
                  </a:txBody>
                  <a:tcPr marL="81942" marR="81942" marT="40971" marB="409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037">
                <a:tc>
                  <a:txBody>
                    <a:bodyPr/>
                    <a:lstStyle/>
                    <a:p>
                      <a:r>
                        <a:rPr lang="en-US" sz="2800"/>
                        <a:t>1000</a:t>
                      </a:r>
                      <a:r>
                        <a:rPr lang="en-US" sz="2800" baseline="30000"/>
                        <a:t>5</a:t>
                      </a:r>
                      <a:endParaRPr lang="en-US" sz="2800"/>
                    </a:p>
                  </a:txBody>
                  <a:tcPr marL="81942" marR="81942" marT="40971" marB="409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PB</a:t>
                      </a:r>
                    </a:p>
                  </a:txBody>
                  <a:tcPr marL="81942" marR="81942" marT="40971" marB="409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petabyte</a:t>
                      </a:r>
                    </a:p>
                  </a:txBody>
                  <a:tcPr marL="81942" marR="81942" marT="40971" marB="409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037">
                <a:tc>
                  <a:txBody>
                    <a:bodyPr/>
                    <a:lstStyle/>
                    <a:p>
                      <a:r>
                        <a:rPr lang="en-US" sz="2800"/>
                        <a:t>1000</a:t>
                      </a:r>
                      <a:r>
                        <a:rPr lang="en-US" sz="2800" baseline="30000"/>
                        <a:t>6</a:t>
                      </a:r>
                      <a:endParaRPr lang="en-US" sz="2800"/>
                    </a:p>
                  </a:txBody>
                  <a:tcPr marL="81942" marR="81942" marT="40971" marB="409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EB</a:t>
                      </a:r>
                    </a:p>
                  </a:txBody>
                  <a:tcPr marL="81942" marR="81942" marT="40971" marB="409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exabyte</a:t>
                      </a:r>
                    </a:p>
                  </a:txBody>
                  <a:tcPr marL="81942" marR="81942" marT="40971" marB="409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037">
                <a:tc>
                  <a:txBody>
                    <a:bodyPr/>
                    <a:lstStyle/>
                    <a:p>
                      <a:r>
                        <a:rPr lang="en-US" sz="2800"/>
                        <a:t>1000</a:t>
                      </a:r>
                      <a:r>
                        <a:rPr lang="en-US" sz="2800" baseline="30000"/>
                        <a:t>7</a:t>
                      </a:r>
                      <a:endParaRPr lang="en-US" sz="2800"/>
                    </a:p>
                  </a:txBody>
                  <a:tcPr marL="81942" marR="81942" marT="40971" marB="409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ZB</a:t>
                      </a:r>
                    </a:p>
                  </a:txBody>
                  <a:tcPr marL="81942" marR="81942" marT="40971" marB="409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zettabyte</a:t>
                      </a:r>
                    </a:p>
                  </a:txBody>
                  <a:tcPr marL="81942" marR="81942" marT="40971" marB="409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037">
                <a:tc>
                  <a:txBody>
                    <a:bodyPr/>
                    <a:lstStyle/>
                    <a:p>
                      <a:r>
                        <a:rPr lang="en-US" sz="2800"/>
                        <a:t>1000</a:t>
                      </a:r>
                      <a:r>
                        <a:rPr lang="en-US" sz="2800" baseline="30000"/>
                        <a:t>8</a:t>
                      </a:r>
                      <a:endParaRPr lang="en-US" sz="2800"/>
                    </a:p>
                  </a:txBody>
                  <a:tcPr marL="81942" marR="81942" marT="40971" marB="409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YB</a:t>
                      </a:r>
                    </a:p>
                  </a:txBody>
                  <a:tcPr marL="81942" marR="81942" marT="40971" marB="409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yottabyte</a:t>
                      </a:r>
                    </a:p>
                  </a:txBody>
                  <a:tcPr marL="81942" marR="81942" marT="40971" marB="409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037">
                <a:tc gridSpan="3"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81942" marR="81942" marT="40971" marB="40971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49272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7024744" cy="6858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Tujuan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7467600" cy="4267200"/>
          </a:xfrm>
        </p:spPr>
        <p:txBody>
          <a:bodyPr>
            <a:normAutofit/>
          </a:bodyPr>
          <a:lstStyle/>
          <a:p>
            <a:pPr algn="just"/>
            <a:r>
              <a:rPr lang="en-US" dirty="0" err="1" smtClean="0">
                <a:latin typeface="Raavi" panose="020B0502040204020203" pitchFamily="34" charset="0"/>
                <a:cs typeface="Raavi" panose="020B0502040204020203" pitchFamily="34" charset="0"/>
              </a:rPr>
              <a:t>Pengenalan</a:t>
            </a:r>
            <a:r>
              <a:rPr lang="en-US" dirty="0" smtClean="0">
                <a:latin typeface="Raavi" panose="020B0502040204020203" pitchFamily="34" charset="0"/>
                <a:cs typeface="Raavi" panose="020B0502040204020203" pitchFamily="34" charset="0"/>
              </a:rPr>
              <a:t> 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tentang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 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ciri-ciri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 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komputer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 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pada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 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umumnya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  </a:t>
            </a:r>
            <a:endParaRPr lang="en-US" dirty="0" smtClean="0">
              <a:latin typeface="Raavi" panose="020B0502040204020203" pitchFamily="34" charset="0"/>
              <a:cs typeface="Raavi" panose="020B0502040204020203" pitchFamily="34" charset="0"/>
            </a:endParaRPr>
          </a:p>
          <a:p>
            <a:pPr algn="just"/>
            <a:r>
              <a:rPr lang="en-US" dirty="0" err="1" smtClean="0">
                <a:latin typeface="Raavi" panose="020B0502040204020203" pitchFamily="34" charset="0"/>
                <a:cs typeface="Raavi" panose="020B0502040204020203" pitchFamily="34" charset="0"/>
              </a:rPr>
              <a:t>Pemanfaatan</a:t>
            </a:r>
            <a:r>
              <a:rPr lang="en-US" dirty="0" smtClean="0">
                <a:latin typeface="Raavi" panose="020B0502040204020203" pitchFamily="34" charset="0"/>
                <a:cs typeface="Raavi" panose="020B0502040204020203" pitchFamily="34" charset="0"/>
              </a:rPr>
              <a:t> </a:t>
            </a:r>
            <a:r>
              <a:rPr lang="en-US" dirty="0" err="1" smtClean="0">
                <a:latin typeface="Raavi" panose="020B0502040204020203" pitchFamily="34" charset="0"/>
                <a:cs typeface="Raavi" panose="020B0502040204020203" pitchFamily="34" charset="0"/>
              </a:rPr>
              <a:t>teknologi</a:t>
            </a:r>
            <a:r>
              <a:rPr lang="en-US" dirty="0" smtClean="0">
                <a:latin typeface="Raavi" panose="020B0502040204020203" pitchFamily="34" charset="0"/>
                <a:cs typeface="Raavi" panose="020B0502040204020203" pitchFamily="34" charset="0"/>
              </a:rPr>
              <a:t> </a:t>
            </a:r>
            <a:r>
              <a:rPr lang="en-US" dirty="0" err="1" smtClean="0">
                <a:latin typeface="Raavi" panose="020B0502040204020203" pitchFamily="34" charset="0"/>
                <a:cs typeface="Raavi" panose="020B0502040204020203" pitchFamily="34" charset="0"/>
              </a:rPr>
              <a:t>informas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i</a:t>
            </a:r>
            <a:r>
              <a:rPr lang="en-US" dirty="0" smtClean="0">
                <a:latin typeface="Raavi" panose="020B0502040204020203" pitchFamily="34" charset="0"/>
                <a:cs typeface="Raavi" panose="020B0502040204020203" pitchFamily="34" charset="0"/>
              </a:rPr>
              <a:t> 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pada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 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organisasi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 yang 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menggunakan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 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komputer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.  </a:t>
            </a:r>
            <a:endParaRPr lang="en-US" dirty="0" smtClean="0">
              <a:latin typeface="Raavi" panose="020B0502040204020203" pitchFamily="34" charset="0"/>
              <a:cs typeface="Raavi" panose="020B0502040204020203" pitchFamily="34" charset="0"/>
            </a:endParaRPr>
          </a:p>
          <a:p>
            <a:pPr algn="just"/>
            <a:r>
              <a:rPr lang="en-US" dirty="0" err="1" smtClean="0">
                <a:latin typeface="Raavi" panose="020B0502040204020203" pitchFamily="34" charset="0"/>
                <a:cs typeface="Raavi" panose="020B0502040204020203" pitchFamily="34" charset="0"/>
              </a:rPr>
              <a:t>Kemampuan</a:t>
            </a:r>
            <a:r>
              <a:rPr lang="en-US" dirty="0" smtClean="0">
                <a:latin typeface="Raavi" panose="020B0502040204020203" pitchFamily="34" charset="0"/>
                <a:cs typeface="Raavi" panose="020B0502040204020203" pitchFamily="34" charset="0"/>
              </a:rPr>
              <a:t> 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dan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 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keterbatasan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 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sistem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 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pengolahan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 data 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dengan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  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memperhatikan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 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faktor-faktor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 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ekonomis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 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dan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 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efektivitas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. </a:t>
            </a:r>
            <a:endParaRPr lang="en-US" dirty="0" smtClean="0">
              <a:latin typeface="Raavi" panose="020B0502040204020203" pitchFamily="34" charset="0"/>
              <a:cs typeface="Raavi" panose="020B0502040204020203" pitchFamily="34" charset="0"/>
            </a:endParaRPr>
          </a:p>
          <a:p>
            <a:pPr algn="just"/>
            <a:r>
              <a:rPr lang="en-US" dirty="0" err="1" smtClean="0">
                <a:latin typeface="Raavi" panose="020B0502040204020203" pitchFamily="34" charset="0"/>
                <a:cs typeface="Raavi" panose="020B0502040204020203" pitchFamily="34" charset="0"/>
              </a:rPr>
              <a:t>Pengetahuan</a:t>
            </a:r>
            <a:r>
              <a:rPr lang="en-US" dirty="0" smtClean="0">
                <a:latin typeface="Raavi" panose="020B0502040204020203" pitchFamily="34" charset="0"/>
                <a:cs typeface="Raavi" panose="020B0502040204020203" pitchFamily="34" charset="0"/>
              </a:rPr>
              <a:t> 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tentang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 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konsep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 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dan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  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pengelo­laan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 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sumber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 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daya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  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dalam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 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komputer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, 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dan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 </a:t>
            </a:r>
            <a:r>
              <a:rPr lang="en-US" dirty="0" err="1" smtClean="0">
                <a:latin typeface="Raavi" panose="020B0502040204020203" pitchFamily="34" charset="0"/>
                <a:cs typeface="Raavi" panose="020B0502040204020203" pitchFamily="34" charset="0"/>
              </a:rPr>
              <a:t>gambaran</a:t>
            </a:r>
            <a:r>
              <a:rPr lang="en-US" dirty="0" smtClean="0">
                <a:latin typeface="Raavi" panose="020B0502040204020203" pitchFamily="34" charset="0"/>
                <a:cs typeface="Raavi" panose="020B0502040204020203" pitchFamily="34" charset="0"/>
              </a:rPr>
              <a:t> 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 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dalam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  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fasilitas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 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sistem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 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operasi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 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untuk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 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kemudahan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 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menggunakan</a:t>
            </a:r>
            <a:r>
              <a:rPr lang="en-US" dirty="0">
                <a:latin typeface="Raavi" panose="020B0502040204020203" pitchFamily="34" charset="0"/>
                <a:cs typeface="Raavi" panose="020B0502040204020203" pitchFamily="34" charset="0"/>
              </a:rPr>
              <a:t> </a:t>
            </a:r>
            <a:r>
              <a:rPr lang="en-US" dirty="0" err="1">
                <a:latin typeface="Raavi" panose="020B0502040204020203" pitchFamily="34" charset="0"/>
                <a:cs typeface="Raavi" panose="020B0502040204020203" pitchFamily="34" charset="0"/>
              </a:rPr>
              <a:t>komputer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1030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76200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r>
              <a:rPr lang="en-US" dirty="0"/>
              <a:t>What is storage</a:t>
            </a:r>
            <a:r>
              <a:rPr lang="en-US" dirty="0" smtClean="0"/>
              <a:t>?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9106340"/>
              </p:ext>
            </p:extLst>
          </p:nvPr>
        </p:nvGraphicFramePr>
        <p:xfrm>
          <a:off x="1295400" y="1447800"/>
          <a:ext cx="6553200" cy="411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 descr="C:\Users\hari\Pictures\Microsoft Clip Organizer\j04421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34575">
            <a:off x="8297183" y="-166319"/>
            <a:ext cx="1062355" cy="106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58032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7772400" cy="76200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r>
              <a:rPr lang="en-US" dirty="0"/>
              <a:t>What is storage</a:t>
            </a:r>
            <a:r>
              <a:rPr lang="en-US" dirty="0" smtClean="0"/>
              <a:t>?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8063864"/>
              </p:ext>
            </p:extLst>
          </p:nvPr>
        </p:nvGraphicFramePr>
        <p:xfrm>
          <a:off x="685800" y="1371601"/>
          <a:ext cx="77724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40271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8382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/>
          </a:bodyPr>
          <a:lstStyle/>
          <a:p>
            <a:r>
              <a:rPr lang="en-US" sz="3600" dirty="0"/>
              <a:t>What is a USB flash drive?</a:t>
            </a:r>
          </a:p>
        </p:txBody>
      </p:sp>
      <p:sp>
        <p:nvSpPr>
          <p:cNvPr id="6" name="Rectangle 5"/>
          <p:cNvSpPr/>
          <p:nvPr/>
        </p:nvSpPr>
        <p:spPr>
          <a:xfrm>
            <a:off x="1295400" y="1905000"/>
            <a:ext cx="6934200" cy="3046988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742950" lvl="1" indent="-285750">
              <a:buClr>
                <a:srgbClr val="000066"/>
              </a:buClr>
              <a:buFont typeface="Arial" pitchFamily="34" charset="0"/>
              <a:buChar char="•"/>
              <a:defRPr/>
            </a:pPr>
            <a:r>
              <a:rPr kumimoji="1" lang="en-US" sz="2400" dirty="0" smtClean="0">
                <a:solidFill>
                  <a:srgbClr val="000000"/>
                </a:solidFill>
              </a:rPr>
              <a:t>Portable </a:t>
            </a:r>
            <a:r>
              <a:rPr kumimoji="1" lang="en-US" sz="2400" dirty="0">
                <a:solidFill>
                  <a:srgbClr val="000000"/>
                </a:solidFill>
              </a:rPr>
              <a:t>storage device</a:t>
            </a:r>
          </a:p>
          <a:p>
            <a:pPr marL="742950" lvl="1" indent="-285750">
              <a:buClr>
                <a:srgbClr val="000066"/>
              </a:buClr>
              <a:buFont typeface="Arial" pitchFamily="34" charset="0"/>
              <a:buChar char="•"/>
              <a:defRPr/>
            </a:pPr>
            <a:r>
              <a:rPr kumimoji="1" lang="en-US" sz="2400" dirty="0" smtClean="0">
                <a:solidFill>
                  <a:srgbClr val="000000"/>
                </a:solidFill>
              </a:rPr>
              <a:t>Small </a:t>
            </a:r>
            <a:r>
              <a:rPr kumimoji="1" lang="en-US" sz="2400" dirty="0">
                <a:solidFill>
                  <a:srgbClr val="000000"/>
                </a:solidFill>
              </a:rPr>
              <a:t>and lightweight enough  to be transported on a keychain </a:t>
            </a:r>
            <a:r>
              <a:rPr kumimoji="1" lang="en-US" sz="2400" dirty="0" smtClean="0">
                <a:solidFill>
                  <a:srgbClr val="000000"/>
                </a:solidFill>
              </a:rPr>
              <a:t> or </a:t>
            </a:r>
            <a:r>
              <a:rPr kumimoji="1" lang="en-US" sz="2400" dirty="0">
                <a:solidFill>
                  <a:srgbClr val="000000"/>
                </a:solidFill>
              </a:rPr>
              <a:t>in a pocket </a:t>
            </a:r>
          </a:p>
          <a:p>
            <a:pPr marL="742950" lvl="1" indent="-285750">
              <a:buClr>
                <a:srgbClr val="000066"/>
              </a:buClr>
              <a:buFont typeface="Arial" pitchFamily="34" charset="0"/>
              <a:buChar char="•"/>
              <a:defRPr/>
            </a:pPr>
            <a:r>
              <a:rPr kumimoji="1" lang="en-US" sz="2400" dirty="0" smtClean="0">
                <a:solidFill>
                  <a:srgbClr val="000000"/>
                </a:solidFill>
              </a:rPr>
              <a:t>The </a:t>
            </a:r>
            <a:r>
              <a:rPr kumimoji="1" lang="en-US" sz="2400" dirty="0">
                <a:solidFill>
                  <a:srgbClr val="000000"/>
                </a:solidFill>
              </a:rPr>
              <a:t>average USB flash drive can hold about 2 billion</a:t>
            </a:r>
            <a:br>
              <a:rPr kumimoji="1" lang="en-US" sz="2400" dirty="0">
                <a:solidFill>
                  <a:srgbClr val="000000"/>
                </a:solidFill>
              </a:rPr>
            </a:br>
            <a:r>
              <a:rPr kumimoji="1" lang="en-US" sz="2400" dirty="0">
                <a:solidFill>
                  <a:srgbClr val="000000"/>
                </a:solidFill>
              </a:rPr>
              <a:t>characters</a:t>
            </a:r>
            <a:br>
              <a:rPr kumimoji="1" lang="en-US" sz="2400" dirty="0">
                <a:solidFill>
                  <a:srgbClr val="000000"/>
                </a:solidFill>
              </a:rPr>
            </a:br>
            <a:endParaRPr kumimoji="1" lang="en-US" sz="2400" dirty="0">
              <a:solidFill>
                <a:srgbClr val="000000"/>
              </a:solidFill>
            </a:endParaRPr>
          </a:p>
        </p:txBody>
      </p:sp>
      <p:pic>
        <p:nvPicPr>
          <p:cNvPr id="5122" name="Picture 2" descr="C:\Users\hari\Pictures\Microsoft Clip Organizer\j04348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23948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5535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Fig4-26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305800" cy="557460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1694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76200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r>
              <a:rPr lang="en-US" dirty="0"/>
              <a:t>What is a hard disk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76400"/>
            <a:ext cx="7696200" cy="3851429"/>
          </a:xfrm>
        </p:spPr>
        <p:txBody>
          <a:bodyPr/>
          <a:lstStyle/>
          <a:p>
            <a:pPr marL="342900" lvl="1"/>
            <a:r>
              <a:rPr lang="id-ID" sz="2800" dirty="0">
                <a:solidFill>
                  <a:schemeClr val="tx1"/>
                </a:solidFill>
              </a:rPr>
              <a:t>Menyediakan kapasitas penyimpanan yang lebih besar </a:t>
            </a:r>
            <a:r>
              <a:rPr lang="id-ID" sz="2800" dirty="0" smtClean="0">
                <a:solidFill>
                  <a:schemeClr val="tx1"/>
                </a:solidFill>
              </a:rPr>
              <a:t>dari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id-ID" sz="2800" dirty="0" smtClean="0">
                <a:solidFill>
                  <a:schemeClr val="tx1"/>
                </a:solidFill>
              </a:rPr>
              <a:t>pada </a:t>
            </a:r>
            <a:r>
              <a:rPr lang="id-ID" sz="2800" i="1" dirty="0">
                <a:solidFill>
                  <a:schemeClr val="tx1"/>
                </a:solidFill>
              </a:rPr>
              <a:t>USB flash drive </a:t>
            </a:r>
            <a:endParaRPr lang="en-US" sz="2800" i="1" dirty="0" smtClean="0">
              <a:solidFill>
                <a:schemeClr val="tx1"/>
              </a:solidFill>
            </a:endParaRPr>
          </a:p>
          <a:p>
            <a:pPr marL="342900" lvl="1"/>
            <a:r>
              <a:rPr kumimoji="1" lang="en-US" sz="2800" dirty="0" smtClean="0">
                <a:solidFill>
                  <a:schemeClr val="tx1"/>
                </a:solidFill>
              </a:rPr>
              <a:t>Most </a:t>
            </a:r>
            <a:r>
              <a:rPr kumimoji="1" lang="en-US" sz="2800" dirty="0">
                <a:solidFill>
                  <a:schemeClr val="tx1"/>
                </a:solidFill>
              </a:rPr>
              <a:t>are housed inside </a:t>
            </a:r>
            <a:r>
              <a:rPr kumimoji="1" lang="en-US" sz="2800" dirty="0" smtClean="0">
                <a:solidFill>
                  <a:schemeClr val="tx1"/>
                </a:solidFill>
              </a:rPr>
              <a:t>the </a:t>
            </a:r>
            <a:r>
              <a:rPr kumimoji="1" lang="en-US" sz="2800" dirty="0">
                <a:solidFill>
                  <a:schemeClr val="tx1"/>
                </a:solidFill>
              </a:rPr>
              <a:t>system unit</a:t>
            </a:r>
          </a:p>
          <a:p>
            <a:endParaRPr lang="en-US" dirty="0"/>
          </a:p>
        </p:txBody>
      </p:sp>
      <p:pic>
        <p:nvPicPr>
          <p:cNvPr id="4" name="Picture 3" descr="fig01_04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437709"/>
            <a:ext cx="3429000" cy="29875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965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9906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r>
              <a:rPr lang="en-US" dirty="0"/>
              <a:t>What is a compact disc?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/>
            <a:r>
              <a:rPr kumimoji="1" lang="en-US" sz="2600" dirty="0">
                <a:solidFill>
                  <a:srgbClr val="000000"/>
                </a:solidFill>
              </a:rPr>
              <a:t>Flat, round, portable metal disc</a:t>
            </a:r>
          </a:p>
          <a:p>
            <a:pPr marL="754380" lvl="1" indent="-457200"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dirty="0">
                <a:solidFill>
                  <a:srgbClr val="000000"/>
                </a:solidFill>
              </a:rPr>
              <a:t>CD</a:t>
            </a:r>
          </a:p>
          <a:p>
            <a:pPr marL="754380" lvl="1" indent="-457200"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dirty="0" smtClean="0">
                <a:solidFill>
                  <a:srgbClr val="000000"/>
                </a:solidFill>
              </a:rPr>
              <a:t>DVD</a:t>
            </a:r>
          </a:p>
          <a:p>
            <a:pPr marL="754380" lvl="1" indent="-457200"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dirty="0" smtClean="0">
                <a:solidFill>
                  <a:srgbClr val="000000"/>
                </a:solidFill>
              </a:rPr>
              <a:t>HD-DVD</a:t>
            </a:r>
          </a:p>
          <a:p>
            <a:pPr marL="754380" lvl="1" indent="-457200"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dirty="0" smtClean="0">
                <a:solidFill>
                  <a:srgbClr val="000000"/>
                </a:solidFill>
              </a:rPr>
              <a:t>Blu-ray</a:t>
            </a:r>
            <a:endParaRPr kumimoji="1"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fig01_05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657" y="3048000"/>
            <a:ext cx="2864385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3325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dokumen\kuliah\Mkom\TekInformasi\gbr\DVDCDP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09600"/>
            <a:ext cx="7793182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2648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hari\Pictures\Microsoft Clip Organizer\j043934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991" y="5113611"/>
            <a:ext cx="2052638" cy="20526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609600"/>
            <a:ext cx="7772400" cy="762000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/>
          </a:bodyPr>
          <a:lstStyle/>
          <a:p>
            <a:r>
              <a:rPr lang="en-US" sz="3200" dirty="0"/>
              <a:t>What is a </a:t>
            </a:r>
            <a:r>
              <a:rPr lang="en-US" sz="3200" dirty="0">
                <a:solidFill>
                  <a:srgbClr val="D94439"/>
                </a:solidFill>
              </a:rPr>
              <a:t>communications device</a:t>
            </a:r>
            <a:r>
              <a:rPr lang="en-US" sz="3200" dirty="0" smtClean="0"/>
              <a:t>?</a:t>
            </a:r>
            <a:endParaRPr lang="en-US" sz="32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07802139"/>
              </p:ext>
            </p:extLst>
          </p:nvPr>
        </p:nvGraphicFramePr>
        <p:xfrm>
          <a:off x="566738" y="1450900"/>
          <a:ext cx="8001000" cy="2127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453110378"/>
              </p:ext>
            </p:extLst>
          </p:nvPr>
        </p:nvGraphicFramePr>
        <p:xfrm>
          <a:off x="990600" y="3429000"/>
          <a:ext cx="8382000" cy="236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051" name="Picture 3" descr="C:\Users\hari\Pictures\clipart\telematika\j039929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0"/>
            <a:ext cx="2326057" cy="160841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hari\Pictures\clipart\telematika\j0399292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44219"/>
            <a:ext cx="2514600" cy="173878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2387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/>
          </a:bodyPr>
          <a:lstStyle/>
          <a:p>
            <a:pPr algn="r"/>
            <a:r>
              <a:rPr lang="en-US" sz="2800" dirty="0"/>
              <a:t>Advantages and Disadvantages </a:t>
            </a:r>
            <a:br>
              <a:rPr lang="en-US" sz="2800" dirty="0"/>
            </a:br>
            <a:r>
              <a:rPr lang="en-US" sz="2800" dirty="0"/>
              <a:t>of Using Computers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</a:t>
            </a:r>
            <a:r>
              <a:rPr lang="en-US" dirty="0">
                <a:solidFill>
                  <a:srgbClr val="FF0000"/>
                </a:solidFill>
              </a:rPr>
              <a:t>advantages</a:t>
            </a:r>
            <a:r>
              <a:rPr lang="en-US" dirty="0"/>
              <a:t> of using computers?</a:t>
            </a:r>
          </a:p>
          <a:p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531960308"/>
              </p:ext>
            </p:extLst>
          </p:nvPr>
        </p:nvGraphicFramePr>
        <p:xfrm>
          <a:off x="1676400" y="2438400"/>
          <a:ext cx="52578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194" name="Picture 2" descr="C:\Users\hari\Pictures\Microsoft Clip Organizer\j0442139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96834"/>
            <a:ext cx="1171320" cy="11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hari\Pictures\Microsoft Clip Organizer\j04421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34575">
            <a:off x="8229601" y="-161965"/>
            <a:ext cx="1062355" cy="106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48830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8382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/>
          </a:bodyPr>
          <a:lstStyle/>
          <a:p>
            <a:r>
              <a:rPr lang="en-US" dirty="0" err="1" smtClean="0"/>
              <a:t>Keuntungan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32302926"/>
              </p:ext>
            </p:extLst>
          </p:nvPr>
        </p:nvGraphicFramePr>
        <p:xfrm>
          <a:off x="-34834" y="1981200"/>
          <a:ext cx="5257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5029200" y="762000"/>
            <a:ext cx="3429000" cy="4191000"/>
          </a:xfrm>
          <a:prstGeom prst="wedgeRoundRectCallout">
            <a:avLst>
              <a:gd name="adj1" fmla="val -87935"/>
              <a:gd name="adj2" fmla="val -953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Kecepatan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: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operasi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komputer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terjadi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melalui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sirkuit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elektronik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.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Ketika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data,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dan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perintah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serta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informasi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mengalir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/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berpindah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dengan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kecepatan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luarbiasa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ln>
                <a:solidFill>
                  <a:schemeClr val="bg2">
                    <a:lumMod val="25000"/>
                  </a:schemeClr>
                </a:solidFill>
              </a:ln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Komputer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memproses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milaran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atau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triliunan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operasi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dalam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satu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detiknya</a:t>
            </a:r>
            <a:endParaRPr lang="en-US" dirty="0">
              <a:ln>
                <a:solidFill>
                  <a:schemeClr val="bg2">
                    <a:lumMod val="25000"/>
                  </a:schemeClr>
                </a:solidFill>
              </a:ln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76630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762000"/>
            <a:ext cx="7024744" cy="762000"/>
          </a:xfrm>
        </p:spPr>
        <p:txBody>
          <a:bodyPr>
            <a:normAutofit/>
          </a:bodyPr>
          <a:lstStyle/>
          <a:p>
            <a:r>
              <a:rPr lang="en-US" b="1" dirty="0"/>
              <a:t>SASARAN: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00200"/>
            <a:ext cx="7186108" cy="4114800"/>
          </a:xfrm>
        </p:spPr>
        <p:txBody>
          <a:bodyPr>
            <a:normAutofit/>
          </a:bodyPr>
          <a:lstStyle/>
          <a:p>
            <a:pPr marL="525780" indent="-457200">
              <a:buFont typeface="+mj-lt"/>
              <a:buAutoNum type="arabicPeriod"/>
            </a:pPr>
            <a:r>
              <a:rPr lang="de-DE" dirty="0" smtClean="0">
                <a:latin typeface="Raavi" panose="020B0502040204020203" pitchFamily="34" charset="0"/>
                <a:cs typeface="Raavi" panose="020B0502040204020203" pitchFamily="34" charset="0"/>
              </a:rPr>
              <a:t>Mengenal </a:t>
            </a:r>
            <a:r>
              <a:rPr lang="de-DE" dirty="0">
                <a:latin typeface="Raavi" panose="020B0502040204020203" pitchFamily="34" charset="0"/>
                <a:cs typeface="Raavi" panose="020B0502040204020203" pitchFamily="34" charset="0"/>
              </a:rPr>
              <a:t>era informasi, perkembangan komputer, dan </a:t>
            </a:r>
            <a:r>
              <a:rPr lang="de-DE" dirty="0" smtClean="0">
                <a:latin typeface="Raavi" panose="020B0502040204020203" pitchFamily="34" charset="0"/>
                <a:cs typeface="Raavi" panose="020B0502040204020203" pitchFamily="34" charset="0"/>
              </a:rPr>
              <a:t>kegunaannya</a:t>
            </a:r>
          </a:p>
          <a:p>
            <a:pPr marL="525780" indent="-457200">
              <a:buFont typeface="+mj-lt"/>
              <a:buAutoNum type="arabicPeriod"/>
            </a:pPr>
            <a:r>
              <a:rPr lang="de-DE" dirty="0" smtClean="0">
                <a:latin typeface="Raavi" panose="020B0502040204020203" pitchFamily="34" charset="0"/>
                <a:cs typeface="Raavi" panose="020B0502040204020203" pitchFamily="34" charset="0"/>
              </a:rPr>
              <a:t>Mengenal aplikasi dan sistem perangkat lunak, unit pemrosesan, perangkat </a:t>
            </a:r>
            <a:r>
              <a:rPr lang="de-DE" i="1" dirty="0" smtClean="0">
                <a:latin typeface="Raavi" panose="020B0502040204020203" pitchFamily="34" charset="0"/>
                <a:cs typeface="Raavi" panose="020B0502040204020203" pitchFamily="34" charset="0"/>
              </a:rPr>
              <a:t>input</a:t>
            </a:r>
            <a:r>
              <a:rPr lang="de-DE" dirty="0" smtClean="0">
                <a:latin typeface="Raavi" panose="020B0502040204020203" pitchFamily="34" charset="0"/>
                <a:cs typeface="Raavi" panose="020B0502040204020203" pitchFamily="34" charset="0"/>
              </a:rPr>
              <a:t> dan </a:t>
            </a:r>
            <a:r>
              <a:rPr lang="de-DE" i="1" dirty="0" smtClean="0">
                <a:latin typeface="Raavi" panose="020B0502040204020203" pitchFamily="34" charset="0"/>
                <a:cs typeface="Raavi" panose="020B0502040204020203" pitchFamily="34" charset="0"/>
              </a:rPr>
              <a:t>output</a:t>
            </a:r>
            <a:r>
              <a:rPr lang="de-DE" dirty="0" smtClean="0">
                <a:latin typeface="Raavi" panose="020B0502040204020203" pitchFamily="34" charset="0"/>
                <a:cs typeface="Raavi" panose="020B0502040204020203" pitchFamily="34" charset="0"/>
              </a:rPr>
              <a:t>, media penyimpanan, jaringan, basis data, sistem informasi, dan implikasi dari era teknologi informasi.</a:t>
            </a:r>
            <a:endParaRPr lang="en-US" dirty="0" smtClean="0">
              <a:latin typeface="Raavi" panose="020B0502040204020203" pitchFamily="34" charset="0"/>
              <a:cs typeface="Raav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9286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533400"/>
            <a:ext cx="3429000" cy="8382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 err="1" smtClean="0"/>
              <a:t>Keuntungan</a:t>
            </a:r>
            <a:endParaRPr lang="en-US" sz="36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199497786"/>
              </p:ext>
            </p:extLst>
          </p:nvPr>
        </p:nvGraphicFramePr>
        <p:xfrm>
          <a:off x="-34834" y="1981200"/>
          <a:ext cx="5257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ounded Rectangular Callout 5"/>
          <p:cNvSpPr/>
          <p:nvPr/>
        </p:nvSpPr>
        <p:spPr>
          <a:xfrm>
            <a:off x="4892040" y="1524000"/>
            <a:ext cx="3429000" cy="2895600"/>
          </a:xfrm>
          <a:prstGeom prst="wedgeRoundRectCallout">
            <a:avLst>
              <a:gd name="adj1" fmla="val -68930"/>
              <a:gd name="adj2" fmla="val 3820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Dapat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dipercaya</a:t>
            </a:r>
            <a:endParaRPr lang="en-US" dirty="0" smtClean="0">
              <a:ln>
                <a:solidFill>
                  <a:schemeClr val="bg2">
                    <a:lumMod val="25000"/>
                  </a:schemeClr>
                </a:solidFill>
              </a:ln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Komponen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elektronik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pada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komputer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modern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dapat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diandalkan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dan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dipercaya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,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karena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komponen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tersebut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jarang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rusak</a:t>
            </a:r>
            <a:endParaRPr lang="en-US" dirty="0" smtClean="0">
              <a:ln>
                <a:solidFill>
                  <a:schemeClr val="bg2">
                    <a:lumMod val="25000"/>
                  </a:schemeClr>
                </a:solidFill>
              </a:ln>
            </a:endParaRPr>
          </a:p>
          <a:p>
            <a:endParaRPr lang="en-US" dirty="0">
              <a:ln>
                <a:solidFill>
                  <a:schemeClr val="bg2">
                    <a:lumMod val="25000"/>
                  </a:schemeClr>
                </a:solidFill>
              </a:ln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8639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762000"/>
            <a:ext cx="7772400" cy="8382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 err="1" smtClean="0"/>
              <a:t>Keuntungan</a:t>
            </a:r>
            <a:endParaRPr lang="en-US" sz="36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462423308"/>
              </p:ext>
            </p:extLst>
          </p:nvPr>
        </p:nvGraphicFramePr>
        <p:xfrm>
          <a:off x="-34834" y="1981200"/>
          <a:ext cx="5257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ounded Rectangular Callout 5"/>
          <p:cNvSpPr/>
          <p:nvPr/>
        </p:nvSpPr>
        <p:spPr>
          <a:xfrm>
            <a:off x="4892040" y="1181100"/>
            <a:ext cx="3429000" cy="4686300"/>
          </a:xfrm>
          <a:prstGeom prst="wedgeRoundRectCallout">
            <a:avLst>
              <a:gd name="adj1" fmla="val -113882"/>
              <a:gd name="adj2" fmla="val 43412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Konsistensi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Dengan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diberikan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input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dan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proses yang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sama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,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komputer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akan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men-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produksi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hasil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yang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sama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-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secara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konsisten</a:t>
            </a:r>
            <a:endParaRPr lang="en-US" dirty="0" smtClean="0">
              <a:ln>
                <a:solidFill>
                  <a:schemeClr val="bg2">
                    <a:lumMod val="25000"/>
                  </a:schemeClr>
                </a:solidFill>
              </a:ln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Komputer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menghasilkan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hasil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yang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bebas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dari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kesalahan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asalkan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input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dan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proses di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kerjakan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dengan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benar</a:t>
            </a:r>
            <a:endParaRPr lang="en-US" dirty="0">
              <a:ln>
                <a:solidFill>
                  <a:schemeClr val="bg2">
                    <a:lumMod val="25000"/>
                  </a:schemeClr>
                </a:solidFill>
              </a:ln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2061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8382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/>
          </a:bodyPr>
          <a:lstStyle/>
          <a:p>
            <a:r>
              <a:rPr lang="en-US" dirty="0" err="1" smtClean="0"/>
              <a:t>Keuntungan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626579275"/>
              </p:ext>
            </p:extLst>
          </p:nvPr>
        </p:nvGraphicFramePr>
        <p:xfrm>
          <a:off x="381000" y="1752600"/>
          <a:ext cx="5257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ounded Rectangular Callout 5"/>
          <p:cNvSpPr/>
          <p:nvPr/>
        </p:nvSpPr>
        <p:spPr>
          <a:xfrm>
            <a:off x="5029200" y="2590800"/>
            <a:ext cx="3429000" cy="2590800"/>
          </a:xfrm>
          <a:prstGeom prst="wedgeRoundRectCallout">
            <a:avLst>
              <a:gd name="adj1" fmla="val -136062"/>
              <a:gd name="adj2" fmla="val -70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Penyimpanan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:</a:t>
            </a:r>
          </a:p>
          <a:p>
            <a:endParaRPr lang="en-US" dirty="0" smtClean="0">
              <a:ln>
                <a:solidFill>
                  <a:schemeClr val="bg2">
                    <a:lumMod val="25000"/>
                  </a:schemeClr>
                </a:solidFill>
              </a:ln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Komputer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menyimpan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jumlah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data yang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banyak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dan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membuat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data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ini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tersedia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untuk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diproses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kapanpun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di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butuhkan</a:t>
            </a:r>
            <a:endParaRPr lang="en-US" dirty="0">
              <a:ln>
                <a:solidFill>
                  <a:schemeClr val="bg2">
                    <a:lumMod val="25000"/>
                  </a:schemeClr>
                </a:solidFill>
              </a:ln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29772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5334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 fontScale="90000"/>
          </a:bodyPr>
          <a:lstStyle/>
          <a:p>
            <a:r>
              <a:rPr lang="en-US" sz="3600" dirty="0" err="1" smtClean="0"/>
              <a:t>Keuntungan</a:t>
            </a:r>
            <a:endParaRPr lang="en-US" sz="36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247402344"/>
              </p:ext>
            </p:extLst>
          </p:nvPr>
        </p:nvGraphicFramePr>
        <p:xfrm>
          <a:off x="-34834" y="1981200"/>
          <a:ext cx="52578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ounded Rectangular Callout 5"/>
          <p:cNvSpPr/>
          <p:nvPr/>
        </p:nvSpPr>
        <p:spPr>
          <a:xfrm>
            <a:off x="4419600" y="1295400"/>
            <a:ext cx="4038600" cy="2667000"/>
          </a:xfrm>
          <a:prstGeom prst="wedgeRoundRectCallout">
            <a:avLst>
              <a:gd name="adj1" fmla="val -110079"/>
              <a:gd name="adj2" fmla="val -2085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Komunikasi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Dapat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berkomunikasi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antar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komputer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bahkan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tanpa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kabel</a:t>
            </a:r>
            <a:endParaRPr lang="en-US" dirty="0" smtClean="0">
              <a:ln>
                <a:solidFill>
                  <a:schemeClr val="bg2">
                    <a:lumMod val="25000"/>
                  </a:schemeClr>
                </a:solidFill>
              </a:ln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Pengguna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dimungkinkan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saling</a:t>
            </a:r>
            <a:r>
              <a:rPr lang="en-US" dirty="0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bg2">
                      <a:lumMod val="25000"/>
                    </a:schemeClr>
                  </a:solidFill>
                </a:ln>
              </a:rPr>
              <a:t>berkomunikasi</a:t>
            </a:r>
            <a:endParaRPr lang="en-US" dirty="0">
              <a:ln>
                <a:solidFill>
                  <a:schemeClr val="bg2">
                    <a:lumMod val="25000"/>
                  </a:schemeClr>
                </a:solidFill>
              </a:ln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13863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/>
          </a:bodyPr>
          <a:lstStyle/>
          <a:p>
            <a:pPr algn="r"/>
            <a:r>
              <a:rPr lang="en-US" sz="2800" dirty="0"/>
              <a:t>Advantages and Disadvantages </a:t>
            </a:r>
            <a:br>
              <a:rPr lang="en-US" sz="2800" dirty="0"/>
            </a:br>
            <a:r>
              <a:rPr lang="en-US" sz="2800" dirty="0"/>
              <a:t>of Using 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775" y="2057400"/>
            <a:ext cx="7696200" cy="914400"/>
          </a:xfrm>
        </p:spPr>
        <p:txBody>
          <a:bodyPr/>
          <a:lstStyle/>
          <a:p>
            <a:r>
              <a:rPr lang="en-US" dirty="0"/>
              <a:t>What are the </a:t>
            </a:r>
            <a:r>
              <a:rPr lang="en-US" dirty="0">
                <a:solidFill>
                  <a:srgbClr val="FF0000"/>
                </a:solidFill>
              </a:rPr>
              <a:t>disadvantages </a:t>
            </a:r>
            <a:r>
              <a:rPr lang="en-US" dirty="0"/>
              <a:t>of using computers?</a:t>
            </a:r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81000" y="2971800"/>
            <a:ext cx="8162109" cy="2366555"/>
            <a:chOff x="990600" y="4086497"/>
            <a:chExt cx="6858000" cy="1576252"/>
          </a:xfrm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</p:grpSpPr>
        <p:sp>
          <p:nvSpPr>
            <p:cNvPr id="4" name="AutoShape 35"/>
            <p:cNvSpPr>
              <a:spLocks noChangeArrowheads="1"/>
            </p:cNvSpPr>
            <p:nvPr/>
          </p:nvSpPr>
          <p:spPr bwMode="auto">
            <a:xfrm>
              <a:off x="5257800" y="4900749"/>
              <a:ext cx="2590800" cy="762000"/>
            </a:xfrm>
            <a:prstGeom prst="flowChartOnlineStorage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txBody>
            <a:bodyPr wrap="none" anchor="ctr"/>
            <a:lstStyle/>
            <a:p>
              <a:pPr algn="ctr"/>
              <a:r>
                <a:rPr lang="en-US" b="1" dirty="0"/>
                <a:t>Impact on</a:t>
              </a:r>
              <a:br>
                <a:rPr lang="en-US" b="1" dirty="0"/>
              </a:br>
              <a:r>
                <a:rPr lang="en-US" b="1" dirty="0"/>
                <a:t>Environment</a:t>
              </a:r>
            </a:p>
          </p:txBody>
        </p:sp>
        <p:sp>
          <p:nvSpPr>
            <p:cNvPr id="5" name="AutoShape 26"/>
            <p:cNvSpPr>
              <a:spLocks noChangeArrowheads="1"/>
            </p:cNvSpPr>
            <p:nvPr/>
          </p:nvSpPr>
          <p:spPr bwMode="auto">
            <a:xfrm>
              <a:off x="990600" y="4876800"/>
              <a:ext cx="2590800" cy="762000"/>
            </a:xfrm>
            <a:prstGeom prst="flowChartOnlineStorage">
              <a:avLst/>
            </a:prstGeom>
            <a:solidFill>
              <a:srgbClr val="808000"/>
            </a:solidFill>
            <a:ln w="9525">
              <a:noFill/>
              <a:miter lim="800000"/>
              <a:headEnd/>
              <a:tailEnd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txBody>
            <a:bodyPr wrap="none" anchor="ctr"/>
            <a:lstStyle/>
            <a:p>
              <a:pPr algn="ctr"/>
              <a:r>
                <a:rPr lang="en-US" b="1" dirty="0"/>
                <a:t>Impact on</a:t>
              </a:r>
              <a:br>
                <a:rPr lang="en-US" b="1" dirty="0"/>
              </a:br>
              <a:r>
                <a:rPr lang="en-US" b="1" dirty="0"/>
                <a:t>Labor Force</a:t>
              </a:r>
            </a:p>
          </p:txBody>
        </p:sp>
        <p:sp>
          <p:nvSpPr>
            <p:cNvPr id="6" name="AutoShape 23"/>
            <p:cNvSpPr>
              <a:spLocks noChangeArrowheads="1"/>
            </p:cNvSpPr>
            <p:nvPr/>
          </p:nvSpPr>
          <p:spPr bwMode="auto">
            <a:xfrm>
              <a:off x="2153194" y="4086497"/>
              <a:ext cx="2590800" cy="762000"/>
            </a:xfrm>
            <a:prstGeom prst="flowChartOnlineStorage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txBody>
            <a:bodyPr wrap="none" anchor="ctr"/>
            <a:lstStyle/>
            <a:p>
              <a:pPr algn="ctr"/>
              <a:r>
                <a:rPr lang="en-US" b="1" dirty="0"/>
                <a:t>Violation of</a:t>
              </a:r>
              <a:br>
                <a:rPr lang="en-US" b="1" dirty="0"/>
              </a:br>
              <a:r>
                <a:rPr lang="en-US" b="1" dirty="0"/>
                <a:t>Privacy</a:t>
              </a:r>
            </a:p>
          </p:txBody>
        </p:sp>
        <p:sp>
          <p:nvSpPr>
            <p:cNvPr id="7" name="AutoShape 24"/>
            <p:cNvSpPr>
              <a:spLocks noChangeArrowheads="1"/>
            </p:cNvSpPr>
            <p:nvPr/>
          </p:nvSpPr>
          <p:spPr bwMode="auto">
            <a:xfrm>
              <a:off x="3124200" y="4876800"/>
              <a:ext cx="2590800" cy="762000"/>
            </a:xfrm>
            <a:prstGeom prst="flowChartOnlineStorage">
              <a:avLst/>
            </a:prstGeom>
            <a:solidFill>
              <a:srgbClr val="008000"/>
            </a:solidFill>
            <a:ln w="9525">
              <a:noFill/>
              <a:miter lim="800000"/>
              <a:headEnd/>
              <a:tailEnd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txBody>
            <a:bodyPr wrap="none" anchor="ctr"/>
            <a:lstStyle/>
            <a:p>
              <a:pPr algn="ctr"/>
              <a:r>
                <a:rPr lang="en-US" b="1"/>
                <a:t>Health Risks</a:t>
              </a:r>
            </a:p>
          </p:txBody>
        </p:sp>
        <p:sp>
          <p:nvSpPr>
            <p:cNvPr id="8" name="AutoShape 25"/>
            <p:cNvSpPr>
              <a:spLocks noChangeArrowheads="1"/>
            </p:cNvSpPr>
            <p:nvPr/>
          </p:nvSpPr>
          <p:spPr bwMode="auto">
            <a:xfrm>
              <a:off x="4267200" y="4086497"/>
              <a:ext cx="2590800" cy="762000"/>
            </a:xfrm>
            <a:prstGeom prst="flowChartOnlineStorage">
              <a:avLst/>
            </a:prstGeom>
            <a:solidFill>
              <a:srgbClr val="993366"/>
            </a:solidFill>
            <a:ln w="9525">
              <a:noFill/>
              <a:miter lim="800000"/>
              <a:headEnd/>
              <a:tailEnd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txBody>
            <a:bodyPr wrap="none" anchor="ctr"/>
            <a:lstStyle/>
            <a:p>
              <a:pPr algn="ctr"/>
              <a:r>
                <a:rPr lang="en-US" b="1"/>
                <a:t>Public Safety</a:t>
              </a:r>
            </a:p>
          </p:txBody>
        </p:sp>
      </p:grpSp>
      <p:pic>
        <p:nvPicPr>
          <p:cNvPr id="9218" name="Picture 2" descr="C:\Users\hari\Pictures\Microsoft Clip Organizer\j044213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14" y="990600"/>
            <a:ext cx="1018873" cy="100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96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74865" y="457200"/>
            <a:ext cx="3634790" cy="9144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marL="68580" indent="0">
              <a:buNone/>
            </a:pPr>
            <a:r>
              <a:rPr lang="en-US" sz="3200" dirty="0" err="1" smtClean="0"/>
              <a:t>Kerugian</a:t>
            </a:r>
            <a:endParaRPr lang="en-US" sz="3200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28600" y="1215373"/>
            <a:ext cx="8162109" cy="2366555"/>
            <a:chOff x="990600" y="4086497"/>
            <a:chExt cx="6858000" cy="1576252"/>
          </a:xfrm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</p:grpSpPr>
        <p:sp>
          <p:nvSpPr>
            <p:cNvPr id="6" name="AutoShape 35"/>
            <p:cNvSpPr>
              <a:spLocks noChangeArrowheads="1"/>
            </p:cNvSpPr>
            <p:nvPr/>
          </p:nvSpPr>
          <p:spPr bwMode="auto">
            <a:xfrm>
              <a:off x="5257800" y="4900749"/>
              <a:ext cx="2590800" cy="762000"/>
            </a:xfrm>
            <a:prstGeom prst="flowChartOnlineStorage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txBody>
            <a:bodyPr wrap="none" anchor="ctr"/>
            <a:lstStyle/>
            <a:p>
              <a:pPr algn="ctr"/>
              <a:r>
                <a:rPr lang="en-US" b="1" dirty="0"/>
                <a:t>Impact on</a:t>
              </a:r>
              <a:br>
                <a:rPr lang="en-US" b="1" dirty="0"/>
              </a:br>
              <a:r>
                <a:rPr lang="en-US" b="1" dirty="0"/>
                <a:t>Environment</a:t>
              </a:r>
            </a:p>
          </p:txBody>
        </p:sp>
        <p:sp>
          <p:nvSpPr>
            <p:cNvPr id="7" name="AutoShape 26"/>
            <p:cNvSpPr>
              <a:spLocks noChangeArrowheads="1"/>
            </p:cNvSpPr>
            <p:nvPr/>
          </p:nvSpPr>
          <p:spPr bwMode="auto">
            <a:xfrm>
              <a:off x="990600" y="4876800"/>
              <a:ext cx="2590800" cy="762000"/>
            </a:xfrm>
            <a:prstGeom prst="flowChartOnlineStorage">
              <a:avLst/>
            </a:prstGeom>
            <a:solidFill>
              <a:srgbClr val="808000"/>
            </a:solidFill>
            <a:ln w="9525">
              <a:noFill/>
              <a:miter lim="800000"/>
              <a:headEnd/>
              <a:tailEnd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txBody>
            <a:bodyPr wrap="none" anchor="ctr"/>
            <a:lstStyle/>
            <a:p>
              <a:pPr algn="ctr"/>
              <a:r>
                <a:rPr lang="en-US" b="1" dirty="0"/>
                <a:t>Impact on</a:t>
              </a:r>
              <a:br>
                <a:rPr lang="en-US" b="1" dirty="0"/>
              </a:br>
              <a:r>
                <a:rPr lang="en-US" b="1" dirty="0"/>
                <a:t>Labor Force</a:t>
              </a:r>
            </a:p>
          </p:txBody>
        </p:sp>
        <p:sp>
          <p:nvSpPr>
            <p:cNvPr id="8" name="AutoShape 23"/>
            <p:cNvSpPr>
              <a:spLocks noChangeArrowheads="1"/>
            </p:cNvSpPr>
            <p:nvPr/>
          </p:nvSpPr>
          <p:spPr bwMode="auto">
            <a:xfrm>
              <a:off x="2153194" y="4086497"/>
              <a:ext cx="2590800" cy="762000"/>
            </a:xfrm>
            <a:prstGeom prst="flowChartOnlineStorage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txBody>
            <a:bodyPr wrap="none" anchor="ctr"/>
            <a:lstStyle/>
            <a:p>
              <a:pPr algn="ctr"/>
              <a:r>
                <a:rPr lang="en-US" b="1" dirty="0"/>
                <a:t>Violation of</a:t>
              </a:r>
              <a:br>
                <a:rPr lang="en-US" b="1" dirty="0"/>
              </a:br>
              <a:r>
                <a:rPr lang="en-US" b="1" dirty="0"/>
                <a:t>Privacy</a:t>
              </a:r>
            </a:p>
          </p:txBody>
        </p:sp>
        <p:sp>
          <p:nvSpPr>
            <p:cNvPr id="9" name="AutoShape 24"/>
            <p:cNvSpPr>
              <a:spLocks noChangeArrowheads="1"/>
            </p:cNvSpPr>
            <p:nvPr/>
          </p:nvSpPr>
          <p:spPr bwMode="auto">
            <a:xfrm>
              <a:off x="3124200" y="4876800"/>
              <a:ext cx="2590800" cy="762000"/>
            </a:xfrm>
            <a:prstGeom prst="flowChartOnlineStorage">
              <a:avLst/>
            </a:prstGeom>
            <a:solidFill>
              <a:srgbClr val="008000"/>
            </a:solidFill>
            <a:ln w="9525">
              <a:noFill/>
              <a:miter lim="800000"/>
              <a:headEnd/>
              <a:tailEnd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txBody>
            <a:bodyPr wrap="none" anchor="ctr"/>
            <a:lstStyle/>
            <a:p>
              <a:pPr algn="ctr"/>
              <a:r>
                <a:rPr lang="en-US" b="1"/>
                <a:t>Health Risks</a:t>
              </a:r>
            </a:p>
          </p:txBody>
        </p:sp>
        <p:sp>
          <p:nvSpPr>
            <p:cNvPr id="10" name="AutoShape 25"/>
            <p:cNvSpPr>
              <a:spLocks noChangeArrowheads="1"/>
            </p:cNvSpPr>
            <p:nvPr/>
          </p:nvSpPr>
          <p:spPr bwMode="auto">
            <a:xfrm>
              <a:off x="4267200" y="4086497"/>
              <a:ext cx="2590800" cy="762000"/>
            </a:xfrm>
            <a:prstGeom prst="flowChartOnlineStorage">
              <a:avLst/>
            </a:prstGeom>
            <a:solidFill>
              <a:srgbClr val="993366"/>
            </a:solidFill>
            <a:ln w="9525">
              <a:noFill/>
              <a:miter lim="800000"/>
              <a:headEnd/>
              <a:tailEnd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txBody>
            <a:bodyPr wrap="none" anchor="ctr"/>
            <a:lstStyle/>
            <a:p>
              <a:pPr algn="ctr"/>
              <a:r>
                <a:rPr lang="en-US" b="1"/>
                <a:t>Public Safety</a:t>
              </a:r>
            </a:p>
          </p:txBody>
        </p:sp>
      </p:grpSp>
      <p:sp>
        <p:nvSpPr>
          <p:cNvPr id="13" name="Rounded Rectangular Callout 12"/>
          <p:cNvSpPr/>
          <p:nvPr/>
        </p:nvSpPr>
        <p:spPr>
          <a:xfrm>
            <a:off x="727577" y="4241074"/>
            <a:ext cx="7373160" cy="1891937"/>
          </a:xfrm>
          <a:prstGeom prst="wedgeRoundRectCallout">
            <a:avLst>
              <a:gd name="adj1" fmla="val -895"/>
              <a:gd name="adj2" fmla="val -164100"/>
              <a:gd name="adj3" fmla="val 16667"/>
            </a:avLst>
          </a:prstGeom>
        </p:spPr>
        <p:style>
          <a:lnRef idx="2">
            <a:schemeClr val="accent2"/>
          </a:lnRef>
          <a:fillRef idx="1001">
            <a:schemeClr val="lt2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Pelanggaran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kerahasiaan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pribadi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Pencurian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data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perusahaan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maupun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pribadi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–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jika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tidak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di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lindungi</a:t>
            </a:r>
            <a:endParaRPr lang="en-US" dirty="0" smtClean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Banyak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kasus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kerahasian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pribadi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telah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di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langgar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dan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pencurian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identitas</a:t>
            </a:r>
            <a:endParaRPr lang="en-US" dirty="0" smtClean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pic>
        <p:nvPicPr>
          <p:cNvPr id="3075" name="Picture 3" descr="C:\Users\hari\Pictures\Microsoft Clip Organizer\stop-sp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701262"/>
            <a:ext cx="1854002" cy="18231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2245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82888" y="574766"/>
            <a:ext cx="3631269" cy="9144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marL="68580" indent="0">
              <a:buNone/>
            </a:pPr>
            <a:r>
              <a:rPr lang="en-US" sz="3200" dirty="0" err="1" smtClean="0"/>
              <a:t>Kerugian</a:t>
            </a:r>
            <a:endParaRPr lang="en-US" sz="3200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28600" y="1215373"/>
            <a:ext cx="8162109" cy="2366555"/>
            <a:chOff x="990600" y="4086497"/>
            <a:chExt cx="6858000" cy="1576252"/>
          </a:xfrm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</p:grpSpPr>
        <p:sp>
          <p:nvSpPr>
            <p:cNvPr id="6" name="AutoShape 35"/>
            <p:cNvSpPr>
              <a:spLocks noChangeArrowheads="1"/>
            </p:cNvSpPr>
            <p:nvPr/>
          </p:nvSpPr>
          <p:spPr bwMode="auto">
            <a:xfrm>
              <a:off x="5257800" y="4900749"/>
              <a:ext cx="2590800" cy="762000"/>
            </a:xfrm>
            <a:prstGeom prst="flowChartOnlineStorage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txBody>
            <a:bodyPr wrap="none" anchor="ctr"/>
            <a:lstStyle/>
            <a:p>
              <a:pPr algn="ctr"/>
              <a:r>
                <a:rPr lang="en-US" b="1" dirty="0"/>
                <a:t>Impact on</a:t>
              </a:r>
              <a:br>
                <a:rPr lang="en-US" b="1" dirty="0"/>
              </a:br>
              <a:r>
                <a:rPr lang="en-US" b="1" dirty="0"/>
                <a:t>Environment</a:t>
              </a:r>
            </a:p>
          </p:txBody>
        </p:sp>
        <p:sp>
          <p:nvSpPr>
            <p:cNvPr id="7" name="AutoShape 26"/>
            <p:cNvSpPr>
              <a:spLocks noChangeArrowheads="1"/>
            </p:cNvSpPr>
            <p:nvPr/>
          </p:nvSpPr>
          <p:spPr bwMode="auto">
            <a:xfrm>
              <a:off x="990600" y="4876800"/>
              <a:ext cx="2590800" cy="762000"/>
            </a:xfrm>
            <a:prstGeom prst="flowChartOnlineStorage">
              <a:avLst/>
            </a:prstGeom>
            <a:solidFill>
              <a:srgbClr val="808000"/>
            </a:solidFill>
            <a:ln w="9525">
              <a:noFill/>
              <a:miter lim="800000"/>
              <a:headEnd/>
              <a:tailEnd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txBody>
            <a:bodyPr wrap="none" anchor="ctr"/>
            <a:lstStyle/>
            <a:p>
              <a:pPr algn="ctr"/>
              <a:r>
                <a:rPr lang="en-US" b="1" dirty="0"/>
                <a:t>Impact on</a:t>
              </a:r>
              <a:br>
                <a:rPr lang="en-US" b="1" dirty="0"/>
              </a:br>
              <a:r>
                <a:rPr lang="en-US" b="1" dirty="0"/>
                <a:t>Labor Force</a:t>
              </a:r>
            </a:p>
          </p:txBody>
        </p:sp>
        <p:sp>
          <p:nvSpPr>
            <p:cNvPr id="8" name="AutoShape 23"/>
            <p:cNvSpPr>
              <a:spLocks noChangeArrowheads="1"/>
            </p:cNvSpPr>
            <p:nvPr/>
          </p:nvSpPr>
          <p:spPr bwMode="auto">
            <a:xfrm>
              <a:off x="2153194" y="4086497"/>
              <a:ext cx="2590800" cy="762000"/>
            </a:xfrm>
            <a:prstGeom prst="flowChartOnlineStorage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txBody>
            <a:bodyPr wrap="none" anchor="ctr"/>
            <a:lstStyle/>
            <a:p>
              <a:pPr algn="ctr"/>
              <a:r>
                <a:rPr lang="en-US" b="1" dirty="0"/>
                <a:t>Violation of</a:t>
              </a:r>
              <a:br>
                <a:rPr lang="en-US" b="1" dirty="0"/>
              </a:br>
              <a:r>
                <a:rPr lang="en-US" b="1" dirty="0"/>
                <a:t>Privacy</a:t>
              </a:r>
            </a:p>
          </p:txBody>
        </p:sp>
        <p:sp>
          <p:nvSpPr>
            <p:cNvPr id="9" name="AutoShape 24"/>
            <p:cNvSpPr>
              <a:spLocks noChangeArrowheads="1"/>
            </p:cNvSpPr>
            <p:nvPr/>
          </p:nvSpPr>
          <p:spPr bwMode="auto">
            <a:xfrm>
              <a:off x="3124200" y="4876800"/>
              <a:ext cx="2590800" cy="762000"/>
            </a:xfrm>
            <a:prstGeom prst="flowChartOnlineStorage">
              <a:avLst/>
            </a:prstGeom>
            <a:solidFill>
              <a:srgbClr val="008000"/>
            </a:solidFill>
            <a:ln w="9525">
              <a:noFill/>
              <a:miter lim="800000"/>
              <a:headEnd/>
              <a:tailEnd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txBody>
            <a:bodyPr wrap="none" anchor="ctr"/>
            <a:lstStyle/>
            <a:p>
              <a:pPr algn="ctr"/>
              <a:r>
                <a:rPr lang="en-US" b="1"/>
                <a:t>Health Risks</a:t>
              </a:r>
            </a:p>
          </p:txBody>
        </p:sp>
        <p:sp>
          <p:nvSpPr>
            <p:cNvPr id="10" name="AutoShape 25"/>
            <p:cNvSpPr>
              <a:spLocks noChangeArrowheads="1"/>
            </p:cNvSpPr>
            <p:nvPr/>
          </p:nvSpPr>
          <p:spPr bwMode="auto">
            <a:xfrm>
              <a:off x="4267200" y="4086497"/>
              <a:ext cx="2590800" cy="762000"/>
            </a:xfrm>
            <a:prstGeom prst="flowChartOnlineStorage">
              <a:avLst/>
            </a:prstGeom>
            <a:solidFill>
              <a:srgbClr val="993366"/>
            </a:solidFill>
            <a:ln w="9525">
              <a:noFill/>
              <a:miter lim="800000"/>
              <a:headEnd/>
              <a:tailEnd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txBody>
            <a:bodyPr wrap="none" anchor="ctr"/>
            <a:lstStyle/>
            <a:p>
              <a:pPr algn="ctr"/>
              <a:r>
                <a:rPr lang="en-US" b="1"/>
                <a:t>Public Safety</a:t>
              </a:r>
            </a:p>
          </p:txBody>
        </p:sp>
      </p:grpSp>
      <p:sp>
        <p:nvSpPr>
          <p:cNvPr id="11" name="Rounded Rectangular Callout 10"/>
          <p:cNvSpPr/>
          <p:nvPr/>
        </p:nvSpPr>
        <p:spPr>
          <a:xfrm>
            <a:off x="727577" y="4241074"/>
            <a:ext cx="7373160" cy="1891937"/>
          </a:xfrm>
          <a:prstGeom prst="wedgeRoundRectCallout">
            <a:avLst>
              <a:gd name="adj1" fmla="val -34025"/>
              <a:gd name="adj2" fmla="val -127507"/>
              <a:gd name="adj3" fmla="val 16667"/>
            </a:avLst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/>
          </a:lnRef>
          <a:fillRef idx="1001">
            <a:schemeClr val="lt2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Dampak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terhadap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tenaga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kerja</a:t>
            </a:r>
            <a:endParaRPr lang="en-US" dirty="0" smtClean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Walaupun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komputer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meningkatkan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produktifitas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dan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menciptakan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ratusan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ribu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pekerjaan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baru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di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seluruh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industri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,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keahlian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dari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jutaan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pekerja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telah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di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gantikan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oleh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komputer</a:t>
            </a:r>
            <a:endParaRPr lang="en-US" dirty="0" smtClean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pic>
        <p:nvPicPr>
          <p:cNvPr id="4098" name="Picture 2" descr="C:\Users\hari\Pictures\Microsoft Clip Organizer\0846173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977" y="748597"/>
            <a:ext cx="1961685" cy="14811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030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66057" y="609600"/>
            <a:ext cx="3743597" cy="9144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marL="68580" indent="0">
              <a:buNone/>
            </a:pPr>
            <a:r>
              <a:rPr lang="en-US" sz="3200" dirty="0" err="1" smtClean="0"/>
              <a:t>Kerugian</a:t>
            </a:r>
            <a:endParaRPr lang="en-US" sz="3200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28600" y="1215373"/>
            <a:ext cx="8162109" cy="2366555"/>
            <a:chOff x="990600" y="4086497"/>
            <a:chExt cx="6858000" cy="1576252"/>
          </a:xfrm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</p:grpSpPr>
        <p:sp>
          <p:nvSpPr>
            <p:cNvPr id="6" name="AutoShape 35"/>
            <p:cNvSpPr>
              <a:spLocks noChangeArrowheads="1"/>
            </p:cNvSpPr>
            <p:nvPr/>
          </p:nvSpPr>
          <p:spPr bwMode="auto">
            <a:xfrm>
              <a:off x="5257800" y="4900749"/>
              <a:ext cx="2590800" cy="762000"/>
            </a:xfrm>
            <a:prstGeom prst="flowChartOnlineStorage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txBody>
            <a:bodyPr wrap="none" anchor="ctr"/>
            <a:lstStyle/>
            <a:p>
              <a:pPr algn="ctr"/>
              <a:r>
                <a:rPr lang="en-US" b="1" dirty="0"/>
                <a:t>Impact on</a:t>
              </a:r>
              <a:br>
                <a:rPr lang="en-US" b="1" dirty="0"/>
              </a:br>
              <a:r>
                <a:rPr lang="en-US" b="1" dirty="0"/>
                <a:t>Environment</a:t>
              </a:r>
            </a:p>
          </p:txBody>
        </p:sp>
        <p:sp>
          <p:nvSpPr>
            <p:cNvPr id="7" name="AutoShape 26"/>
            <p:cNvSpPr>
              <a:spLocks noChangeArrowheads="1"/>
            </p:cNvSpPr>
            <p:nvPr/>
          </p:nvSpPr>
          <p:spPr bwMode="auto">
            <a:xfrm>
              <a:off x="990600" y="4876800"/>
              <a:ext cx="2590800" cy="762000"/>
            </a:xfrm>
            <a:prstGeom prst="flowChartOnlineStorage">
              <a:avLst/>
            </a:prstGeom>
            <a:solidFill>
              <a:srgbClr val="808000"/>
            </a:solidFill>
            <a:ln w="9525">
              <a:noFill/>
              <a:miter lim="800000"/>
              <a:headEnd/>
              <a:tailEnd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txBody>
            <a:bodyPr wrap="none" anchor="ctr"/>
            <a:lstStyle/>
            <a:p>
              <a:pPr algn="ctr"/>
              <a:r>
                <a:rPr lang="en-US" b="1" dirty="0"/>
                <a:t>Impact on</a:t>
              </a:r>
              <a:br>
                <a:rPr lang="en-US" b="1" dirty="0"/>
              </a:br>
              <a:r>
                <a:rPr lang="en-US" b="1" dirty="0"/>
                <a:t>Labor Force</a:t>
              </a:r>
            </a:p>
          </p:txBody>
        </p:sp>
        <p:sp>
          <p:nvSpPr>
            <p:cNvPr id="8" name="AutoShape 23"/>
            <p:cNvSpPr>
              <a:spLocks noChangeArrowheads="1"/>
            </p:cNvSpPr>
            <p:nvPr/>
          </p:nvSpPr>
          <p:spPr bwMode="auto">
            <a:xfrm>
              <a:off x="2153194" y="4086497"/>
              <a:ext cx="2590800" cy="762000"/>
            </a:xfrm>
            <a:prstGeom prst="flowChartOnlineStorage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txBody>
            <a:bodyPr wrap="none" anchor="ctr"/>
            <a:lstStyle/>
            <a:p>
              <a:pPr algn="ctr"/>
              <a:r>
                <a:rPr lang="en-US" b="1" dirty="0"/>
                <a:t>Violation of</a:t>
              </a:r>
              <a:br>
                <a:rPr lang="en-US" b="1" dirty="0"/>
              </a:br>
              <a:r>
                <a:rPr lang="en-US" b="1" dirty="0"/>
                <a:t>Privacy</a:t>
              </a:r>
            </a:p>
          </p:txBody>
        </p:sp>
        <p:sp>
          <p:nvSpPr>
            <p:cNvPr id="9" name="AutoShape 24"/>
            <p:cNvSpPr>
              <a:spLocks noChangeArrowheads="1"/>
            </p:cNvSpPr>
            <p:nvPr/>
          </p:nvSpPr>
          <p:spPr bwMode="auto">
            <a:xfrm>
              <a:off x="3124200" y="4876800"/>
              <a:ext cx="2590800" cy="762000"/>
            </a:xfrm>
            <a:prstGeom prst="flowChartOnlineStorage">
              <a:avLst/>
            </a:prstGeom>
            <a:solidFill>
              <a:srgbClr val="008000"/>
            </a:solidFill>
            <a:ln w="9525">
              <a:noFill/>
              <a:miter lim="800000"/>
              <a:headEnd/>
              <a:tailEnd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txBody>
            <a:bodyPr wrap="none" anchor="ctr"/>
            <a:lstStyle/>
            <a:p>
              <a:pPr algn="ctr"/>
              <a:r>
                <a:rPr lang="en-US" b="1" dirty="0"/>
                <a:t>Health Risks</a:t>
              </a:r>
            </a:p>
          </p:txBody>
        </p:sp>
        <p:sp>
          <p:nvSpPr>
            <p:cNvPr id="10" name="AutoShape 25"/>
            <p:cNvSpPr>
              <a:spLocks noChangeArrowheads="1"/>
            </p:cNvSpPr>
            <p:nvPr/>
          </p:nvSpPr>
          <p:spPr bwMode="auto">
            <a:xfrm>
              <a:off x="4267200" y="4086497"/>
              <a:ext cx="2590800" cy="762000"/>
            </a:xfrm>
            <a:prstGeom prst="flowChartOnlineStorage">
              <a:avLst/>
            </a:prstGeom>
            <a:solidFill>
              <a:srgbClr val="993366"/>
            </a:solidFill>
            <a:ln w="9525">
              <a:noFill/>
              <a:miter lim="800000"/>
              <a:headEnd/>
              <a:tailEnd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txBody>
            <a:bodyPr wrap="none" anchor="ctr"/>
            <a:lstStyle/>
            <a:p>
              <a:pPr algn="ctr"/>
              <a:r>
                <a:rPr lang="en-US" b="1"/>
                <a:t>Public Safety</a:t>
              </a:r>
            </a:p>
          </p:txBody>
        </p:sp>
      </p:grpSp>
      <p:sp>
        <p:nvSpPr>
          <p:cNvPr id="11" name="Rounded Rectangular Callout 10"/>
          <p:cNvSpPr/>
          <p:nvPr/>
        </p:nvSpPr>
        <p:spPr>
          <a:xfrm>
            <a:off x="762000" y="4724400"/>
            <a:ext cx="7449360" cy="1473926"/>
          </a:xfrm>
          <a:prstGeom prst="wedgeRoundRectCallout">
            <a:avLst>
              <a:gd name="adj1" fmla="val -10206"/>
              <a:gd name="adj2" fmla="val -150914"/>
              <a:gd name="adj3" fmla="val 166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001">
            <a:schemeClr val="lt2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Resiko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kesehatan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Penggunaan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komputer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dalam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jangka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waktu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yang lama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atau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tidak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dengan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cara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yang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benar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dapat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menimbulkan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cidera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atau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penyakit</a:t>
            </a:r>
            <a:endParaRPr lang="en-US" dirty="0" smtClean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04831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66057" y="758173"/>
            <a:ext cx="7696200" cy="9144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marL="68580" indent="0">
              <a:buNone/>
            </a:pPr>
            <a:r>
              <a:rPr lang="en-US" sz="3200" dirty="0" err="1" smtClean="0"/>
              <a:t>Kerugian</a:t>
            </a:r>
            <a:endParaRPr lang="en-US" sz="3200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28600" y="1215373"/>
            <a:ext cx="8162109" cy="2366555"/>
            <a:chOff x="990600" y="4086497"/>
            <a:chExt cx="6858000" cy="1576252"/>
          </a:xfrm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</p:grpSpPr>
        <p:sp>
          <p:nvSpPr>
            <p:cNvPr id="6" name="AutoShape 35"/>
            <p:cNvSpPr>
              <a:spLocks noChangeArrowheads="1"/>
            </p:cNvSpPr>
            <p:nvPr/>
          </p:nvSpPr>
          <p:spPr bwMode="auto">
            <a:xfrm>
              <a:off x="5257800" y="4900749"/>
              <a:ext cx="2590800" cy="762000"/>
            </a:xfrm>
            <a:prstGeom prst="flowChartOnlineStorage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txBody>
            <a:bodyPr wrap="none" anchor="ctr"/>
            <a:lstStyle/>
            <a:p>
              <a:pPr algn="ctr"/>
              <a:r>
                <a:rPr lang="en-US" b="1" dirty="0"/>
                <a:t>Impact on</a:t>
              </a:r>
              <a:br>
                <a:rPr lang="en-US" b="1" dirty="0"/>
              </a:br>
              <a:r>
                <a:rPr lang="en-US" b="1" dirty="0"/>
                <a:t>Environment</a:t>
              </a:r>
            </a:p>
          </p:txBody>
        </p:sp>
        <p:sp>
          <p:nvSpPr>
            <p:cNvPr id="7" name="AutoShape 26"/>
            <p:cNvSpPr>
              <a:spLocks noChangeArrowheads="1"/>
            </p:cNvSpPr>
            <p:nvPr/>
          </p:nvSpPr>
          <p:spPr bwMode="auto">
            <a:xfrm>
              <a:off x="990600" y="4876800"/>
              <a:ext cx="2590800" cy="762000"/>
            </a:xfrm>
            <a:prstGeom prst="flowChartOnlineStorage">
              <a:avLst/>
            </a:prstGeom>
            <a:solidFill>
              <a:srgbClr val="808000"/>
            </a:solidFill>
            <a:ln w="9525">
              <a:noFill/>
              <a:miter lim="800000"/>
              <a:headEnd/>
              <a:tailEnd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txBody>
            <a:bodyPr wrap="none" anchor="ctr"/>
            <a:lstStyle/>
            <a:p>
              <a:pPr algn="ctr"/>
              <a:r>
                <a:rPr lang="en-US" b="1" dirty="0"/>
                <a:t>Impact on</a:t>
              </a:r>
              <a:br>
                <a:rPr lang="en-US" b="1" dirty="0"/>
              </a:br>
              <a:r>
                <a:rPr lang="en-US" b="1" dirty="0"/>
                <a:t>Labor Force</a:t>
              </a:r>
            </a:p>
          </p:txBody>
        </p:sp>
        <p:sp>
          <p:nvSpPr>
            <p:cNvPr id="8" name="AutoShape 23"/>
            <p:cNvSpPr>
              <a:spLocks noChangeArrowheads="1"/>
            </p:cNvSpPr>
            <p:nvPr/>
          </p:nvSpPr>
          <p:spPr bwMode="auto">
            <a:xfrm>
              <a:off x="2153194" y="4086497"/>
              <a:ext cx="2590800" cy="762000"/>
            </a:xfrm>
            <a:prstGeom prst="flowChartOnlineStorage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txBody>
            <a:bodyPr wrap="none" anchor="ctr"/>
            <a:lstStyle/>
            <a:p>
              <a:pPr algn="ctr"/>
              <a:r>
                <a:rPr lang="en-US" b="1" dirty="0"/>
                <a:t>Violation of</a:t>
              </a:r>
              <a:br>
                <a:rPr lang="en-US" b="1" dirty="0"/>
              </a:br>
              <a:r>
                <a:rPr lang="en-US" b="1" dirty="0"/>
                <a:t>Privacy</a:t>
              </a:r>
            </a:p>
          </p:txBody>
        </p:sp>
        <p:sp>
          <p:nvSpPr>
            <p:cNvPr id="9" name="AutoShape 24"/>
            <p:cNvSpPr>
              <a:spLocks noChangeArrowheads="1"/>
            </p:cNvSpPr>
            <p:nvPr/>
          </p:nvSpPr>
          <p:spPr bwMode="auto">
            <a:xfrm>
              <a:off x="3124200" y="4876800"/>
              <a:ext cx="2590800" cy="762000"/>
            </a:xfrm>
            <a:prstGeom prst="flowChartOnlineStorage">
              <a:avLst/>
            </a:prstGeom>
            <a:solidFill>
              <a:srgbClr val="008000"/>
            </a:solidFill>
            <a:ln w="9525">
              <a:noFill/>
              <a:miter lim="800000"/>
              <a:headEnd/>
              <a:tailEnd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txBody>
            <a:bodyPr wrap="none" anchor="ctr"/>
            <a:lstStyle/>
            <a:p>
              <a:pPr algn="ctr"/>
              <a:r>
                <a:rPr lang="en-US" b="1"/>
                <a:t>Health Risks</a:t>
              </a:r>
            </a:p>
          </p:txBody>
        </p:sp>
        <p:sp>
          <p:nvSpPr>
            <p:cNvPr id="10" name="AutoShape 25"/>
            <p:cNvSpPr>
              <a:spLocks noChangeArrowheads="1"/>
            </p:cNvSpPr>
            <p:nvPr/>
          </p:nvSpPr>
          <p:spPr bwMode="auto">
            <a:xfrm>
              <a:off x="4267200" y="4086497"/>
              <a:ext cx="2590800" cy="762000"/>
            </a:xfrm>
            <a:prstGeom prst="flowChartOnlineStorage">
              <a:avLst/>
            </a:prstGeom>
            <a:solidFill>
              <a:srgbClr val="993366"/>
            </a:solidFill>
            <a:ln w="9525">
              <a:noFill/>
              <a:miter lim="800000"/>
              <a:headEnd/>
              <a:tailEnd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txBody>
            <a:bodyPr wrap="none" anchor="ctr"/>
            <a:lstStyle/>
            <a:p>
              <a:pPr algn="ctr"/>
              <a:r>
                <a:rPr lang="en-US" b="1"/>
                <a:t>Public Safety</a:t>
              </a:r>
            </a:p>
          </p:txBody>
        </p:sp>
      </p:grpSp>
      <p:sp>
        <p:nvSpPr>
          <p:cNvPr id="11" name="Rounded Rectangular Callout 10"/>
          <p:cNvSpPr/>
          <p:nvPr/>
        </p:nvSpPr>
        <p:spPr>
          <a:xfrm>
            <a:off x="889097" y="4572000"/>
            <a:ext cx="6578503" cy="1524000"/>
          </a:xfrm>
          <a:prstGeom prst="wedgeRoundRectCallout">
            <a:avLst>
              <a:gd name="adj1" fmla="val 29202"/>
              <a:gd name="adj2" fmla="val -102521"/>
              <a:gd name="adj3" fmla="val 16667"/>
            </a:avLst>
          </a:prstGeom>
        </p:spPr>
        <p:style>
          <a:lnRef idx="2">
            <a:schemeClr val="accent2"/>
          </a:lnRef>
          <a:fillRef idx="1001">
            <a:schemeClr val="lt2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Dampak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terhadap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lingkungan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Proses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pembuatan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dan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limbah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dari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komputer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menghabiskan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sumberdaya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dan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pencemaran</a:t>
            </a:r>
            <a:r>
              <a:rPr lang="en-US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 </a:t>
            </a:r>
            <a:r>
              <a:rPr lang="en-US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lingkungan</a:t>
            </a:r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96981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ari\Pictures\clipart\telematika\j040194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48023"/>
            <a:ext cx="3902075" cy="26003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6096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 fontScale="90000"/>
          </a:bodyPr>
          <a:lstStyle/>
          <a:p>
            <a:r>
              <a:rPr lang="en-US" dirty="0"/>
              <a:t>Networks and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860" y="1505575"/>
            <a:ext cx="7696200" cy="3851429"/>
          </a:xfrm>
        </p:spPr>
        <p:txBody>
          <a:bodyPr/>
          <a:lstStyle/>
          <a:p>
            <a:pPr marL="342900" lvl="1"/>
            <a:r>
              <a:rPr lang="en-US" sz="2800" dirty="0"/>
              <a:t>What is a </a:t>
            </a:r>
            <a:r>
              <a:rPr lang="en-US" sz="2800" dirty="0">
                <a:solidFill>
                  <a:srgbClr val="D94439"/>
                </a:solidFill>
              </a:rPr>
              <a:t>network</a:t>
            </a:r>
            <a:r>
              <a:rPr lang="en-US" sz="2800" dirty="0"/>
              <a:t>?</a:t>
            </a:r>
            <a:endParaRPr kumimoji="1" lang="en-US" sz="2600" b="1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617220" lvl="2"/>
            <a:r>
              <a:rPr kumimoji="1" lang="en-US" sz="2400" dirty="0" smtClean="0">
                <a:solidFill>
                  <a:srgbClr val="000000"/>
                </a:solidFill>
                <a:latin typeface="Times New Roman" pitchFamily="18" charset="0"/>
              </a:rPr>
              <a:t>Collection </a:t>
            </a:r>
            <a:r>
              <a:rPr kumimoji="1" lang="en-US" sz="2400" dirty="0">
                <a:solidFill>
                  <a:srgbClr val="000000"/>
                </a:solidFill>
                <a:latin typeface="Times New Roman" pitchFamily="18" charset="0"/>
              </a:rPr>
              <a:t>of computers and devices connected together, </a:t>
            </a:r>
            <a:r>
              <a:rPr kumimoji="1" lang="en-US" sz="2400" dirty="0" smtClean="0">
                <a:solidFill>
                  <a:srgbClr val="000000"/>
                </a:solidFill>
                <a:latin typeface="Times New Roman" pitchFamily="18" charset="0"/>
              </a:rPr>
              <a:t>often </a:t>
            </a:r>
            <a:r>
              <a:rPr kumimoji="1" lang="en-US" sz="2400" dirty="0">
                <a:solidFill>
                  <a:srgbClr val="000000"/>
                </a:solidFill>
                <a:latin typeface="Times New Roman" pitchFamily="18" charset="0"/>
              </a:rPr>
              <a:t>wirelessly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90600" y="3010619"/>
            <a:ext cx="8839200" cy="3847381"/>
            <a:chOff x="0" y="2209800"/>
            <a:chExt cx="8839200" cy="4038600"/>
          </a:xfrm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</p:grpSpPr>
        <p:sp>
          <p:nvSpPr>
            <p:cNvPr id="5" name="Oval 39"/>
            <p:cNvSpPr>
              <a:spLocks noChangeArrowheads="1"/>
            </p:cNvSpPr>
            <p:nvPr/>
          </p:nvSpPr>
          <p:spPr bwMode="auto">
            <a:xfrm>
              <a:off x="0" y="2209800"/>
              <a:ext cx="2133600" cy="838200"/>
            </a:xfrm>
            <a:prstGeom prst="ellipse">
              <a:avLst/>
            </a:prstGeom>
            <a:solidFill>
              <a:srgbClr val="0099CC"/>
            </a:solidFill>
            <a:ln w="9525">
              <a:noFill/>
              <a:round/>
              <a:headEnd/>
              <a:tailEnd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txBody>
            <a:bodyPr wrap="none" anchor="ctr"/>
            <a:lstStyle/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  <a:defRPr/>
              </a:pPr>
              <a:r>
                <a:rPr kumimoji="1" lang="en-US" b="1" dirty="0">
                  <a:solidFill>
                    <a:srgbClr val="000000"/>
                  </a:solidFill>
                  <a:latin typeface="Times New Roman" pitchFamily="18" charset="0"/>
                </a:rPr>
                <a:t>Used to share</a:t>
              </a:r>
            </a:p>
          </p:txBody>
        </p:sp>
        <p:sp>
          <p:nvSpPr>
            <p:cNvPr id="6" name="Oval 40"/>
            <p:cNvSpPr>
              <a:spLocks noChangeArrowheads="1"/>
            </p:cNvSpPr>
            <p:nvPr/>
          </p:nvSpPr>
          <p:spPr bwMode="auto">
            <a:xfrm>
              <a:off x="914400" y="2743200"/>
              <a:ext cx="1447800" cy="1447800"/>
            </a:xfrm>
            <a:prstGeom prst="ellipse">
              <a:avLst/>
            </a:prstGeom>
            <a:ln>
              <a:noFill/>
              <a:headEnd/>
              <a:tailEnd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kumimoji="1" lang="en-US" sz="2000" dirty="0">
                  <a:solidFill>
                    <a:srgbClr val="000000"/>
                  </a:solidFill>
                  <a:latin typeface="Times New Roman" pitchFamily="18" charset="0"/>
                </a:rPr>
                <a:t>Resources</a:t>
              </a:r>
            </a:p>
          </p:txBody>
        </p:sp>
        <p:sp>
          <p:nvSpPr>
            <p:cNvPr id="7" name="Oval 41"/>
            <p:cNvSpPr>
              <a:spLocks noChangeArrowheads="1"/>
            </p:cNvSpPr>
            <p:nvPr/>
          </p:nvSpPr>
          <p:spPr bwMode="auto">
            <a:xfrm>
              <a:off x="2057400" y="3352800"/>
              <a:ext cx="1371600" cy="1371600"/>
            </a:xfrm>
            <a:prstGeom prst="ellipse">
              <a:avLst/>
            </a:prstGeom>
            <a:solidFill>
              <a:srgbClr val="FF9900"/>
            </a:solidFill>
            <a:ln w="9525">
              <a:noFill/>
              <a:round/>
              <a:headEnd/>
              <a:tailEnd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sz="2000" dirty="0">
                  <a:solidFill>
                    <a:srgbClr val="000000"/>
                  </a:solidFill>
                  <a:latin typeface="Times New Roman" pitchFamily="18" charset="0"/>
                </a:rPr>
                <a:t>Hardware </a:t>
              </a:r>
              <a:br>
                <a:rPr kumimoji="1" lang="en-US" sz="2000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2000" dirty="0">
                  <a:solidFill>
                    <a:srgbClr val="000000"/>
                  </a:solidFill>
                  <a:latin typeface="Times New Roman" pitchFamily="18" charset="0"/>
                </a:rPr>
                <a:t>devices</a:t>
              </a:r>
            </a:p>
          </p:txBody>
        </p:sp>
        <p:sp>
          <p:nvSpPr>
            <p:cNvPr id="8" name="Oval 42"/>
            <p:cNvSpPr>
              <a:spLocks noChangeArrowheads="1"/>
            </p:cNvSpPr>
            <p:nvPr/>
          </p:nvSpPr>
          <p:spPr bwMode="auto">
            <a:xfrm>
              <a:off x="3276600" y="3733800"/>
              <a:ext cx="1371600" cy="1371600"/>
            </a:xfrm>
            <a:prstGeom prst="ellipse">
              <a:avLst/>
            </a:prstGeom>
            <a:ln>
              <a:noFill/>
              <a:headEnd/>
              <a:tailEnd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kumimoji="1" lang="en-US" sz="2000">
                  <a:solidFill>
                    <a:srgbClr val="000000"/>
                  </a:solidFill>
                  <a:latin typeface="Times New Roman" pitchFamily="18" charset="0"/>
                </a:rPr>
                <a:t>Software </a:t>
              </a:r>
              <a:br>
                <a:rPr kumimoji="1" lang="en-US" sz="200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2000">
                  <a:solidFill>
                    <a:srgbClr val="000000"/>
                  </a:solidFill>
                  <a:latin typeface="Times New Roman" pitchFamily="18" charset="0"/>
                </a:rPr>
                <a:t>programs</a:t>
              </a:r>
            </a:p>
          </p:txBody>
        </p:sp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4495800" y="4191000"/>
              <a:ext cx="1371600" cy="1371600"/>
            </a:xfrm>
            <a:prstGeom prst="ellipse">
              <a:avLst/>
            </a:prstGeom>
            <a:solidFill>
              <a:srgbClr val="FF9900"/>
            </a:solidFill>
            <a:ln w="9525">
              <a:noFill/>
              <a:round/>
              <a:headEnd/>
              <a:tailEnd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sz="2000">
                  <a:solidFill>
                    <a:srgbClr val="000000"/>
                  </a:solidFill>
                  <a:latin typeface="Times New Roman" pitchFamily="18" charset="0"/>
                </a:rPr>
                <a:t>Data</a:t>
              </a:r>
            </a:p>
          </p:txBody>
        </p:sp>
        <p:sp>
          <p:nvSpPr>
            <p:cNvPr id="10" name="Oval 44"/>
            <p:cNvSpPr>
              <a:spLocks noChangeArrowheads="1"/>
            </p:cNvSpPr>
            <p:nvPr/>
          </p:nvSpPr>
          <p:spPr bwMode="auto">
            <a:xfrm>
              <a:off x="6477000" y="3962400"/>
              <a:ext cx="2362200" cy="2286000"/>
            </a:xfrm>
            <a:prstGeom prst="ellipse">
              <a:avLst/>
            </a:prstGeom>
            <a:ln>
              <a:noFill/>
              <a:headEnd/>
              <a:tailEnd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  <a:defRPr/>
              </a:pPr>
              <a:r>
                <a:rPr kumimoji="1" lang="en-US" b="1">
                  <a:solidFill>
                    <a:srgbClr val="000000"/>
                  </a:solidFill>
                  <a:latin typeface="Times New Roman" pitchFamily="18" charset="0"/>
                </a:rPr>
                <a:t>Saves </a:t>
              </a:r>
              <a:br>
                <a:rPr kumimoji="1" lang="en-US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b="1">
                  <a:solidFill>
                    <a:srgbClr val="000000"/>
                  </a:solidFill>
                  <a:latin typeface="Times New Roman" pitchFamily="18" charset="0"/>
                </a:rPr>
                <a:t>time </a:t>
              </a:r>
              <a:br>
                <a:rPr kumimoji="1" lang="en-US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b="1">
                  <a:solidFill>
                    <a:srgbClr val="000000"/>
                  </a:solidFill>
                  <a:latin typeface="Times New Roman" pitchFamily="18" charset="0"/>
                </a:rPr>
                <a:t>and </a:t>
              </a:r>
              <a:br>
                <a:rPr kumimoji="1" lang="en-US" b="1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b="1">
                  <a:solidFill>
                    <a:srgbClr val="000000"/>
                  </a:solidFill>
                  <a:latin typeface="Times New Roman" pitchFamily="18" charset="0"/>
                </a:rPr>
                <a:t>money</a:t>
              </a: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5562600" y="4572000"/>
              <a:ext cx="1371600" cy="1371600"/>
            </a:xfrm>
            <a:prstGeom prst="ellipse">
              <a:avLst/>
            </a:prstGeom>
            <a:ln>
              <a:noFill/>
              <a:headEnd/>
              <a:tailEnd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kumimoji="1" lang="en-US" sz="2000">
                  <a:solidFill>
                    <a:srgbClr val="000000"/>
                  </a:solidFill>
                  <a:latin typeface="Times New Roman" pitchFamily="18" charset="0"/>
                </a:rPr>
                <a:t>Information</a:t>
              </a:r>
            </a:p>
          </p:txBody>
        </p:sp>
      </p:grpSp>
      <p:pic>
        <p:nvPicPr>
          <p:cNvPr id="13" name="Picture 2" descr="C:\Users\hari\Pictures\Microsoft Clip Organizer\j044215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34575">
            <a:off x="8297183" y="-166319"/>
            <a:ext cx="1062355" cy="106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28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160" y="762000"/>
            <a:ext cx="7024744" cy="762000"/>
          </a:xfrm>
        </p:spPr>
        <p:txBody>
          <a:bodyPr/>
          <a:lstStyle/>
          <a:p>
            <a:r>
              <a:rPr lang="en-US" dirty="0" err="1" smtClean="0"/>
              <a:t>Bahasan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25780" indent="-4572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Introduction 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Introduction to computers 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Internet and WWW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Application software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Components of the system unit</a:t>
            </a:r>
          </a:p>
          <a:p>
            <a:pPr marL="525780" indent="-457200">
              <a:buFont typeface="+mj-lt"/>
              <a:buAutoNum type="arabicPeriod"/>
            </a:pPr>
            <a:endParaRPr lang="en-US" dirty="0" smtClean="0">
              <a:solidFill>
                <a:schemeClr val="tx1"/>
              </a:solidFill>
            </a:endParaRPr>
          </a:p>
          <a:p>
            <a:pPr marL="525780" indent="-4572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Computer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Input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Output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Storage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Operating system &amp; utility program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Database management</a:t>
            </a:r>
          </a:p>
          <a:p>
            <a:pPr marL="365760" lvl="1" indent="0">
              <a:buNone/>
            </a:pPr>
            <a:r>
              <a:rPr lang="en-US" dirty="0" smtClean="0">
                <a:solidFill>
                  <a:srgbClr val="00B050"/>
                </a:solidFill>
                <a:hlinkClick r:id="rId2" action="ppaction://hlinkpres?slideindex=1&amp;slidetitle="/>
              </a:rPr>
              <a:t> </a:t>
            </a:r>
            <a:endParaRPr lang="en-US" dirty="0" smtClean="0">
              <a:solidFill>
                <a:srgbClr val="00B050"/>
              </a:solidFill>
            </a:endParaRPr>
          </a:p>
          <a:p>
            <a:pPr lvl="1"/>
            <a:endParaRPr lang="en-US" dirty="0" smtClean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8734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7772400" cy="6858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 fontScale="90000"/>
          </a:bodyPr>
          <a:lstStyle/>
          <a:p>
            <a:r>
              <a:rPr lang="en-US" dirty="0"/>
              <a:t>Networks and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90650"/>
            <a:ext cx="3276600" cy="461010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800" dirty="0"/>
              <a:t>What is a server?</a:t>
            </a:r>
          </a:p>
          <a:p>
            <a:pPr marL="342900" lvl="1"/>
            <a:r>
              <a:rPr kumimoji="1" lang="en-US" sz="2400" dirty="0">
                <a:solidFill>
                  <a:srgbClr val="000000"/>
                </a:solidFill>
              </a:rPr>
              <a:t>A server </a:t>
            </a:r>
            <a:r>
              <a:rPr kumimoji="1" lang="en-US" sz="2400" dirty="0">
                <a:solidFill>
                  <a:srgbClr val="0070C0"/>
                </a:solidFill>
              </a:rPr>
              <a:t>controls access to resources </a:t>
            </a:r>
            <a:r>
              <a:rPr kumimoji="1" lang="en-US" sz="2400" dirty="0">
                <a:solidFill>
                  <a:srgbClr val="000000"/>
                </a:solidFill>
              </a:rPr>
              <a:t>on a </a:t>
            </a:r>
            <a:r>
              <a:rPr kumimoji="1" lang="en-US" sz="2400" dirty="0" smtClean="0">
                <a:solidFill>
                  <a:srgbClr val="000000"/>
                </a:solidFill>
              </a:rPr>
              <a:t>network</a:t>
            </a:r>
          </a:p>
          <a:p>
            <a:pPr marL="342900" lvl="1"/>
            <a:endParaRPr kumimoji="1" lang="en-US" sz="2400" dirty="0">
              <a:solidFill>
                <a:srgbClr val="000000"/>
              </a:solidFill>
            </a:endParaRPr>
          </a:p>
          <a:p>
            <a:pPr marL="342900" lvl="1"/>
            <a:r>
              <a:rPr kumimoji="1" lang="en-US" sz="2400" dirty="0">
                <a:solidFill>
                  <a:srgbClr val="000000"/>
                </a:solidFill>
              </a:rPr>
              <a:t>Clients, or workstations, </a:t>
            </a:r>
            <a:r>
              <a:rPr kumimoji="1" lang="en-US" sz="2400" dirty="0">
                <a:solidFill>
                  <a:srgbClr val="0070C0"/>
                </a:solidFill>
              </a:rPr>
              <a:t>request resources from the serve</a:t>
            </a:r>
            <a:r>
              <a:rPr kumimoji="1" lang="en-US" sz="2400" dirty="0">
                <a:solidFill>
                  <a:srgbClr val="000000"/>
                </a:solidFill>
              </a:rPr>
              <a:t>r</a:t>
            </a:r>
          </a:p>
          <a:p>
            <a:endParaRPr lang="en-US" sz="2800" dirty="0"/>
          </a:p>
        </p:txBody>
      </p:sp>
      <p:pic>
        <p:nvPicPr>
          <p:cNvPr id="4" name="Picture 3" descr="fig01_06.g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00" y="1752600"/>
            <a:ext cx="4479770" cy="3886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95201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7772400" cy="5334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 fontScale="90000"/>
          </a:bodyPr>
          <a:lstStyle/>
          <a:p>
            <a:r>
              <a:rPr lang="en-US" dirty="0"/>
              <a:t>What is the </a:t>
            </a:r>
            <a:r>
              <a:rPr lang="en-US" dirty="0">
                <a:solidFill>
                  <a:srgbClr val="D94439"/>
                </a:solidFill>
              </a:rPr>
              <a:t>Internet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7696200" cy="3851429"/>
          </a:xfrm>
        </p:spPr>
        <p:txBody>
          <a:bodyPr/>
          <a:lstStyle/>
          <a:p>
            <a:pPr marL="342900" lvl="1"/>
            <a:r>
              <a:rPr kumimoji="1" lang="en-US" sz="2400" dirty="0">
                <a:solidFill>
                  <a:srgbClr val="000000"/>
                </a:solidFill>
              </a:rPr>
              <a:t>Worldwide collection of networks that connects </a:t>
            </a:r>
            <a:br>
              <a:rPr kumimoji="1" lang="en-US" sz="2400" dirty="0">
                <a:solidFill>
                  <a:srgbClr val="000000"/>
                </a:solidFill>
              </a:rPr>
            </a:br>
            <a:r>
              <a:rPr kumimoji="1" lang="en-US" sz="2400" dirty="0">
                <a:solidFill>
                  <a:srgbClr val="000000"/>
                </a:solidFill>
              </a:rPr>
              <a:t>millions of </a:t>
            </a:r>
            <a:endParaRPr kumimoji="1" lang="en-US" sz="2400" dirty="0" smtClean="0">
              <a:solidFill>
                <a:srgbClr val="000000"/>
              </a:solidFill>
            </a:endParaRPr>
          </a:p>
          <a:p>
            <a:pPr marL="617220" lvl="2"/>
            <a:r>
              <a:rPr kumimoji="1" lang="en-US" dirty="0" smtClean="0">
                <a:solidFill>
                  <a:srgbClr val="000000"/>
                </a:solidFill>
              </a:rPr>
              <a:t>businesses</a:t>
            </a:r>
            <a:r>
              <a:rPr kumimoji="1" lang="en-US" dirty="0">
                <a:solidFill>
                  <a:srgbClr val="000000"/>
                </a:solidFill>
              </a:rPr>
              <a:t>, </a:t>
            </a:r>
            <a:endParaRPr kumimoji="1" lang="en-US" dirty="0" smtClean="0">
              <a:solidFill>
                <a:srgbClr val="000000"/>
              </a:solidFill>
            </a:endParaRPr>
          </a:p>
          <a:p>
            <a:pPr marL="617220" lvl="2"/>
            <a:r>
              <a:rPr kumimoji="1" lang="en-US" dirty="0" smtClean="0">
                <a:solidFill>
                  <a:srgbClr val="000000"/>
                </a:solidFill>
              </a:rPr>
              <a:t>government </a:t>
            </a:r>
            <a:r>
              <a:rPr kumimoji="1" lang="en-US" dirty="0">
                <a:solidFill>
                  <a:srgbClr val="000000"/>
                </a:solidFill>
              </a:rPr>
              <a:t>agencies, </a:t>
            </a:r>
            <a:endParaRPr kumimoji="1" lang="en-US" dirty="0" smtClean="0">
              <a:solidFill>
                <a:srgbClr val="000000"/>
              </a:solidFill>
            </a:endParaRPr>
          </a:p>
          <a:p>
            <a:pPr marL="617220" lvl="2"/>
            <a:r>
              <a:rPr kumimoji="1" lang="en-US" dirty="0" smtClean="0">
                <a:solidFill>
                  <a:srgbClr val="000000"/>
                </a:solidFill>
              </a:rPr>
              <a:t>educational </a:t>
            </a:r>
            <a:r>
              <a:rPr kumimoji="1" lang="en-US" dirty="0">
                <a:solidFill>
                  <a:srgbClr val="000000"/>
                </a:solidFill>
              </a:rPr>
              <a:t>institutions, </a:t>
            </a:r>
            <a:endParaRPr kumimoji="1" lang="en-US" dirty="0" smtClean="0">
              <a:solidFill>
                <a:srgbClr val="000000"/>
              </a:solidFill>
            </a:endParaRPr>
          </a:p>
          <a:p>
            <a:pPr marL="617220" lvl="2"/>
            <a:r>
              <a:rPr kumimoji="1" lang="en-US" dirty="0" smtClean="0">
                <a:solidFill>
                  <a:srgbClr val="000000"/>
                </a:solidFill>
              </a:rPr>
              <a:t>and </a:t>
            </a:r>
            <a:r>
              <a:rPr kumimoji="1" lang="en-US" dirty="0">
                <a:solidFill>
                  <a:srgbClr val="000000"/>
                </a:solidFill>
              </a:rPr>
              <a:t>individuals</a:t>
            </a:r>
          </a:p>
          <a:p>
            <a:endParaRPr lang="en-US" dirty="0"/>
          </a:p>
        </p:txBody>
      </p:sp>
      <p:pic>
        <p:nvPicPr>
          <p:cNvPr id="4" name="Picture 3" descr="fig01_07.gif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9000" y="2743200"/>
            <a:ext cx="5257800" cy="3535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79445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7772400" cy="5334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 fontScale="90000"/>
          </a:bodyPr>
          <a:lstStyle/>
          <a:p>
            <a:r>
              <a:rPr kumimoji="1" lang="en-US" dirty="0">
                <a:solidFill>
                  <a:srgbClr val="000000"/>
                </a:solidFill>
                <a:latin typeface="Times New Roman" pitchFamily="18" charset="0"/>
              </a:rPr>
              <a:t>Why do users access the Internet</a:t>
            </a:r>
            <a:r>
              <a:rPr kumimoji="1" lang="en-US" dirty="0" smtClean="0">
                <a:solidFill>
                  <a:srgbClr val="000000"/>
                </a:solidFill>
                <a:latin typeface="Times New Roman" pitchFamily="18" charset="0"/>
              </a:rPr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3733800" cy="3851429"/>
          </a:xfrm>
        </p:spPr>
        <p:txBody>
          <a:bodyPr>
            <a:normAutofit/>
          </a:bodyPr>
          <a:lstStyle/>
          <a:p>
            <a:pPr marL="525780" lvl="1" indent="-457200">
              <a:buFont typeface="+mj-lt"/>
              <a:buAutoNum type="arabicPeriod"/>
            </a:pPr>
            <a:r>
              <a:rPr kumimoji="1" lang="en-US" dirty="0" smtClean="0">
                <a:solidFill>
                  <a:srgbClr val="000000"/>
                </a:solidFill>
              </a:rPr>
              <a:t>Communications</a:t>
            </a:r>
          </a:p>
          <a:p>
            <a:pPr marL="525780" lvl="1" indent="-457200">
              <a:buFont typeface="+mj-lt"/>
              <a:buAutoNum type="arabicPeriod"/>
            </a:pPr>
            <a:r>
              <a:rPr kumimoji="1" lang="en-US" dirty="0" smtClean="0">
                <a:solidFill>
                  <a:srgbClr val="000000"/>
                </a:solidFill>
              </a:rPr>
              <a:t>Research </a:t>
            </a:r>
            <a:r>
              <a:rPr kumimoji="1" lang="en-US" dirty="0">
                <a:solidFill>
                  <a:srgbClr val="000000"/>
                </a:solidFill>
              </a:rPr>
              <a:t>and </a:t>
            </a:r>
            <a:r>
              <a:rPr kumimoji="1" lang="en-US" dirty="0" smtClean="0">
                <a:solidFill>
                  <a:srgbClr val="000000"/>
                </a:solidFill>
              </a:rPr>
              <a:t>Information</a:t>
            </a:r>
          </a:p>
          <a:p>
            <a:pPr marL="525780" lvl="1" indent="-457200">
              <a:buFont typeface="+mj-lt"/>
              <a:buAutoNum type="arabicPeriod"/>
            </a:pPr>
            <a:r>
              <a:rPr kumimoji="1" lang="en-US" dirty="0" smtClean="0">
                <a:solidFill>
                  <a:srgbClr val="000000"/>
                </a:solidFill>
              </a:rPr>
              <a:t>Shopping</a:t>
            </a:r>
          </a:p>
          <a:p>
            <a:pPr marL="525780" lvl="1" indent="-457200">
              <a:buFont typeface="+mj-lt"/>
              <a:buAutoNum type="arabicPeriod"/>
            </a:pPr>
            <a:r>
              <a:rPr kumimoji="1" lang="en-US" dirty="0" smtClean="0">
                <a:solidFill>
                  <a:srgbClr val="000000"/>
                </a:solidFill>
              </a:rPr>
              <a:t>Banking </a:t>
            </a:r>
            <a:r>
              <a:rPr kumimoji="1" lang="en-US" dirty="0">
                <a:solidFill>
                  <a:srgbClr val="000000"/>
                </a:solidFill>
              </a:rPr>
              <a:t>and </a:t>
            </a:r>
            <a:r>
              <a:rPr kumimoji="1" lang="en-US" dirty="0" smtClean="0">
                <a:solidFill>
                  <a:srgbClr val="000000"/>
                </a:solidFill>
              </a:rPr>
              <a:t>Investing</a:t>
            </a:r>
          </a:p>
          <a:p>
            <a:pPr marL="525780" lvl="1" indent="-457200">
              <a:buFont typeface="+mj-lt"/>
              <a:buAutoNum type="arabicPeriod"/>
            </a:pPr>
            <a:r>
              <a:rPr kumimoji="1" lang="en-US" dirty="0" smtClean="0">
                <a:solidFill>
                  <a:srgbClr val="000000"/>
                </a:solidFill>
              </a:rPr>
              <a:t>Classes </a:t>
            </a:r>
          </a:p>
          <a:p>
            <a:pPr marL="525780" lvl="1" indent="-457200">
              <a:buFont typeface="+mj-lt"/>
              <a:buAutoNum type="arabicPeriod"/>
            </a:pPr>
            <a:r>
              <a:rPr kumimoji="1" lang="en-US" dirty="0" smtClean="0">
                <a:solidFill>
                  <a:srgbClr val="000000"/>
                </a:solidFill>
              </a:rPr>
              <a:t>Entertainment</a:t>
            </a:r>
          </a:p>
          <a:p>
            <a:pPr marL="525780" lvl="1" indent="-457200">
              <a:buFont typeface="+mj-lt"/>
              <a:buAutoNum type="arabicPeriod"/>
            </a:pPr>
            <a:r>
              <a:rPr kumimoji="1" lang="en-US" dirty="0" smtClean="0">
                <a:solidFill>
                  <a:srgbClr val="000000"/>
                </a:solidFill>
              </a:rPr>
              <a:t>Download Music</a:t>
            </a:r>
          </a:p>
          <a:p>
            <a:pPr marL="525780" lvl="1" indent="-457200">
              <a:buFont typeface="+mj-lt"/>
              <a:buAutoNum type="arabicPeriod"/>
            </a:pPr>
            <a:r>
              <a:rPr kumimoji="1" lang="en-US" dirty="0" smtClean="0">
                <a:solidFill>
                  <a:srgbClr val="000000"/>
                </a:solidFill>
              </a:rPr>
              <a:t>Share </a:t>
            </a:r>
            <a:r>
              <a:rPr kumimoji="1" lang="en-US" dirty="0">
                <a:solidFill>
                  <a:srgbClr val="000000"/>
                </a:solidFill>
              </a:rPr>
              <a:t>Information</a:t>
            </a:r>
          </a:p>
          <a:p>
            <a:endParaRPr lang="en-US" dirty="0"/>
          </a:p>
        </p:txBody>
      </p:sp>
      <p:pic>
        <p:nvPicPr>
          <p:cNvPr id="4" name="Picture 3" descr="fig01_08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269273"/>
            <a:ext cx="4267200" cy="5219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73210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6096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 fontScale="90000"/>
          </a:bodyPr>
          <a:lstStyle/>
          <a:p>
            <a:r>
              <a:rPr lang="en-US" dirty="0"/>
              <a:t>What is the </a:t>
            </a:r>
            <a:r>
              <a:rPr lang="en-US" dirty="0">
                <a:solidFill>
                  <a:srgbClr val="D94439"/>
                </a:solidFill>
              </a:rPr>
              <a:t>Web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696200" cy="3851429"/>
          </a:xfrm>
        </p:spPr>
        <p:txBody>
          <a:bodyPr/>
          <a:lstStyle/>
          <a:p>
            <a:pPr marL="342900" lvl="1"/>
            <a:r>
              <a:rPr kumimoji="1" lang="en-US" sz="2400" dirty="0">
                <a:solidFill>
                  <a:srgbClr val="000000"/>
                </a:solidFill>
              </a:rPr>
              <a:t>Billions of documents, called </a:t>
            </a:r>
            <a:r>
              <a:rPr kumimoji="1" lang="en-US" sz="2400" dirty="0">
                <a:solidFill>
                  <a:srgbClr val="D94439"/>
                </a:solidFill>
              </a:rPr>
              <a:t>Web pages</a:t>
            </a:r>
            <a:r>
              <a:rPr kumimoji="1" lang="en-US" sz="2400" dirty="0">
                <a:solidFill>
                  <a:srgbClr val="000000"/>
                </a:solidFill>
              </a:rPr>
              <a:t>, available to anyone connected to the Internet</a:t>
            </a:r>
          </a:p>
          <a:p>
            <a:endParaRPr lang="en-US" dirty="0"/>
          </a:p>
        </p:txBody>
      </p:sp>
      <p:sp>
        <p:nvSpPr>
          <p:cNvPr id="4" name="AutoShape 13"/>
          <p:cNvSpPr>
            <a:spLocks noChangeArrowheads="1"/>
          </p:cNvSpPr>
          <p:nvPr/>
        </p:nvSpPr>
        <p:spPr bwMode="auto">
          <a:xfrm>
            <a:off x="687977" y="2379617"/>
            <a:ext cx="2133600" cy="1981200"/>
          </a:xfrm>
          <a:prstGeom prst="roundRect">
            <a:avLst>
              <a:gd name="adj" fmla="val 16667"/>
            </a:avLst>
          </a:prstGeom>
          <a:solidFill>
            <a:srgbClr val="993366"/>
          </a:solidFill>
          <a:ln w="9525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  <a:t>A Web site is </a:t>
            </a:r>
            <a:b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  <a:t>a collection of </a:t>
            </a:r>
            <a:b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  <a:t>related Web pages</a:t>
            </a:r>
          </a:p>
        </p:txBody>
      </p:sp>
      <p:sp>
        <p:nvSpPr>
          <p:cNvPr id="5" name="AutoShape 14"/>
          <p:cNvSpPr>
            <a:spLocks noChangeArrowheads="1"/>
          </p:cNvSpPr>
          <p:nvPr/>
        </p:nvSpPr>
        <p:spPr bwMode="auto">
          <a:xfrm>
            <a:off x="990600" y="4038600"/>
            <a:ext cx="2895600" cy="1981200"/>
          </a:xfrm>
          <a:prstGeom prst="roundRect">
            <a:avLst>
              <a:gd name="adj" fmla="val 16667"/>
            </a:avLst>
          </a:prstGeom>
          <a:solidFill>
            <a:srgbClr val="808000"/>
          </a:solidFill>
          <a:ln w="9525">
            <a:noFill/>
            <a:round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anchor="ctr"/>
          <a:lstStyle/>
          <a:p>
            <a:pPr algn="ctr">
              <a:defRPr/>
            </a:pPr>
            <a: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  <a:t>A </a:t>
            </a:r>
            <a:r>
              <a:rPr kumimoji="1" lang="en-US" sz="2000" b="1">
                <a:solidFill>
                  <a:srgbClr val="9F9FFF"/>
                </a:solidFill>
                <a:latin typeface="Times New Roman" pitchFamily="18" charset="0"/>
              </a:rPr>
              <a:t>Web page</a:t>
            </a:r>
            <a: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  <a:t> contains </a:t>
            </a:r>
            <a:b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  <a:t>text, graphics, audio, </a:t>
            </a:r>
            <a:b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  <a:t>video, and links to </a:t>
            </a:r>
            <a:b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  <a:t>other Web pages</a:t>
            </a:r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auto">
          <a:xfrm>
            <a:off x="2971800" y="2362200"/>
            <a:ext cx="2895600" cy="1981200"/>
          </a:xfrm>
          <a:prstGeom prst="roundRect">
            <a:avLst>
              <a:gd name="adj" fmla="val 16667"/>
            </a:avLst>
          </a:prstGeom>
          <a:ln>
            <a:noFill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  <a:t>You can share </a:t>
            </a:r>
            <a:b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  <a:t>information on a </a:t>
            </a:r>
            <a:r>
              <a:rPr kumimoji="1" lang="en-US" sz="2000" b="1" dirty="0">
                <a:solidFill>
                  <a:schemeClr val="hlink"/>
                </a:solidFill>
                <a:latin typeface="Times New Roman" pitchFamily="18" charset="0"/>
              </a:rPr>
              <a:t>social</a:t>
            </a:r>
            <a:br>
              <a:rPr kumimoji="1" lang="en-US" sz="2000" b="1" dirty="0">
                <a:solidFill>
                  <a:schemeClr val="hlink"/>
                </a:solidFill>
                <a:latin typeface="Times New Roman" pitchFamily="18" charset="0"/>
              </a:rPr>
            </a:br>
            <a:r>
              <a:rPr kumimoji="1" lang="en-US" sz="2000" b="1" dirty="0">
                <a:solidFill>
                  <a:schemeClr val="hlink"/>
                </a:solidFill>
                <a:latin typeface="Times New Roman" pitchFamily="18" charset="0"/>
              </a:rPr>
              <a:t>networking Web site</a:t>
            </a:r>
            <a: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  <a:t> or </a:t>
            </a:r>
            <a:b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2000" dirty="0">
                <a:solidFill>
                  <a:srgbClr val="FFFFCC"/>
                </a:solidFill>
                <a:latin typeface="Times New Roman" pitchFamily="18" charset="0"/>
              </a:rPr>
              <a:t>a </a:t>
            </a:r>
            <a:r>
              <a:rPr kumimoji="1" lang="en-US" sz="2000" b="1" dirty="0">
                <a:solidFill>
                  <a:schemeClr val="hlink"/>
                </a:solidFill>
                <a:latin typeface="Times New Roman" pitchFamily="18" charset="0"/>
              </a:rPr>
              <a:t>photo sharing</a:t>
            </a:r>
            <a:br>
              <a:rPr kumimoji="1" lang="en-US" sz="2000" b="1" dirty="0">
                <a:solidFill>
                  <a:schemeClr val="hlink"/>
                </a:solidFill>
                <a:latin typeface="Times New Roman" pitchFamily="18" charset="0"/>
              </a:rPr>
            </a:br>
            <a:r>
              <a:rPr kumimoji="1" lang="en-US" sz="2000" b="1" dirty="0">
                <a:solidFill>
                  <a:schemeClr val="hlink"/>
                </a:solidFill>
                <a:latin typeface="Times New Roman" pitchFamily="18" charset="0"/>
              </a:rPr>
              <a:t>community</a:t>
            </a:r>
          </a:p>
        </p:txBody>
      </p:sp>
      <p:sp>
        <p:nvSpPr>
          <p:cNvPr id="7" name="AutoShape 20"/>
          <p:cNvSpPr>
            <a:spLocks noChangeArrowheads="1"/>
          </p:cNvSpPr>
          <p:nvPr/>
        </p:nvSpPr>
        <p:spPr bwMode="auto">
          <a:xfrm>
            <a:off x="5029200" y="4038600"/>
            <a:ext cx="2743200" cy="1981200"/>
          </a:xfrm>
          <a:prstGeom prst="roundRect">
            <a:avLst>
              <a:gd name="adj" fmla="val 16667"/>
            </a:avLst>
          </a:prstGeom>
          <a:solidFill>
            <a:srgbClr val="00CCFF"/>
          </a:solidFill>
          <a:ln w="9525">
            <a:noFill/>
            <a:round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anchor="ctr"/>
          <a:lstStyle/>
          <a:p>
            <a:pPr algn="ctr">
              <a:defRPr/>
            </a:pPr>
            <a: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  <a:t>A </a:t>
            </a:r>
            <a:r>
              <a:rPr kumimoji="1" lang="en-US" sz="2000" b="1">
                <a:solidFill>
                  <a:schemeClr val="hlink"/>
                </a:solidFill>
                <a:latin typeface="Times New Roman" pitchFamily="18" charset="0"/>
              </a:rPr>
              <a:t>blog </a:t>
            </a:r>
            <a:r>
              <a:rPr kumimoji="1" lang="en-US" sz="2000">
                <a:solidFill>
                  <a:srgbClr val="FFFFCC"/>
                </a:solidFill>
              </a:rPr>
              <a:t>consists of time-</a:t>
            </a:r>
            <a:br>
              <a:rPr kumimoji="1" lang="en-US" sz="2000">
                <a:solidFill>
                  <a:srgbClr val="FFFFCC"/>
                </a:solidFill>
              </a:rPr>
            </a:br>
            <a:r>
              <a:rPr kumimoji="1" lang="en-US" sz="2000">
                <a:solidFill>
                  <a:srgbClr val="FFFFCC"/>
                </a:solidFill>
              </a:rPr>
              <a:t>stamped articles in</a:t>
            </a:r>
            <a:br>
              <a:rPr kumimoji="1" lang="en-US" sz="2000">
                <a:solidFill>
                  <a:srgbClr val="FFFFCC"/>
                </a:solidFill>
              </a:rPr>
            </a:br>
            <a:r>
              <a:rPr kumimoji="1" lang="en-US" sz="2000">
                <a:solidFill>
                  <a:srgbClr val="FFFFCC"/>
                </a:solidFill>
              </a:rPr>
              <a:t>a journal format</a:t>
            </a:r>
          </a:p>
        </p:txBody>
      </p:sp>
      <p:sp>
        <p:nvSpPr>
          <p:cNvPr id="8" name="AutoShape 21"/>
          <p:cNvSpPr>
            <a:spLocks noChangeArrowheads="1"/>
          </p:cNvSpPr>
          <p:nvPr/>
        </p:nvSpPr>
        <p:spPr bwMode="auto">
          <a:xfrm>
            <a:off x="6096000" y="2386148"/>
            <a:ext cx="2133600" cy="1981200"/>
          </a:xfrm>
          <a:prstGeom prst="roundRect">
            <a:avLst>
              <a:gd name="adj" fmla="val 16667"/>
            </a:avLst>
          </a:prstGeom>
          <a:solidFill>
            <a:srgbClr val="993366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defRPr/>
            </a:pPr>
            <a: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  <a:t>A </a:t>
            </a:r>
            <a:r>
              <a:rPr kumimoji="1" lang="en-US" sz="2000" b="1">
                <a:solidFill>
                  <a:srgbClr val="9F9FFF"/>
                </a:solidFill>
                <a:latin typeface="Times New Roman" pitchFamily="18" charset="0"/>
              </a:rPr>
              <a:t>podcast</a:t>
            </a:r>
            <a: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  <a:t> is </a:t>
            </a:r>
            <a:b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  <a:t>recorded audio </a:t>
            </a:r>
            <a:b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  <a:t>stored on a Web site</a:t>
            </a:r>
            <a:b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  <a:t>that can be</a:t>
            </a:r>
            <a:b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2000">
                <a:solidFill>
                  <a:srgbClr val="FFFFCC"/>
                </a:solidFill>
                <a:latin typeface="Times New Roman" pitchFamily="18" charset="0"/>
              </a:rPr>
              <a:t>downloaded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6866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3" presetClass="entr" presetSubtype="5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3" presetClass="entr" presetSubtype="5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3" presetClass="entr" presetSubtype="5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" presetID="3" presetClass="entr" presetSubtype="5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5" grpId="0" animBg="1" autoUpdateAnimBg="0"/>
      <p:bldP spid="6" grpId="0" animBg="1" autoUpdateAnimBg="0"/>
      <p:bldP spid="7" grpId="0" animBg="1" autoUpdateAnimBg="0"/>
      <p:bldP spid="8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hari\Pictures\Microsoft Clip Organizer\j04331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57396"/>
            <a:ext cx="2819400" cy="21159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7772400" cy="7620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r>
              <a:rPr lang="en-US" dirty="0"/>
              <a:t>Computer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8697"/>
            <a:ext cx="7696200" cy="3851429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D94439"/>
                </a:solidFill>
              </a:rPr>
              <a:t>software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400425" y="1638300"/>
            <a:ext cx="5334000" cy="3455126"/>
            <a:chOff x="2286000" y="2438400"/>
            <a:chExt cx="5334000" cy="3455126"/>
          </a:xfrm>
        </p:grpSpPr>
        <p:sp>
          <p:nvSpPr>
            <p:cNvPr id="6" name="AutoShape 65"/>
            <p:cNvSpPr>
              <a:spLocks noChangeArrowheads="1"/>
            </p:cNvSpPr>
            <p:nvPr/>
          </p:nvSpPr>
          <p:spPr bwMode="auto">
            <a:xfrm>
              <a:off x="4876800" y="2438400"/>
              <a:ext cx="2743200" cy="2921726"/>
            </a:xfrm>
            <a:prstGeom prst="octagon">
              <a:avLst>
                <a:gd name="adj" fmla="val 29287"/>
              </a:avLst>
            </a:prstGeom>
            <a:solidFill>
              <a:srgbClr val="00CC66"/>
            </a:solidFill>
            <a:ln w="9525">
              <a:noFill/>
              <a:miter lim="800000"/>
              <a:headEnd/>
              <a:tailEnd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bg2"/>
                  </a:solidFill>
                </a:rPr>
                <a:t>Also called a</a:t>
              </a:r>
              <a:br>
                <a:rPr lang="en-US" b="1" dirty="0">
                  <a:solidFill>
                    <a:schemeClr val="bg2"/>
                  </a:solidFill>
                </a:rPr>
              </a:br>
              <a:r>
                <a:rPr lang="en-US" b="1" dirty="0">
                  <a:solidFill>
                    <a:srgbClr val="D94439"/>
                  </a:solidFill>
                </a:rPr>
                <a:t>program</a:t>
              </a:r>
            </a:p>
          </p:txBody>
        </p:sp>
        <p:sp>
          <p:nvSpPr>
            <p:cNvPr id="4" name="AutoShape 74"/>
            <p:cNvSpPr>
              <a:spLocks noChangeArrowheads="1"/>
            </p:cNvSpPr>
            <p:nvPr/>
          </p:nvSpPr>
          <p:spPr bwMode="auto">
            <a:xfrm>
              <a:off x="2286000" y="2769326"/>
              <a:ext cx="3124200" cy="3124200"/>
            </a:xfrm>
            <a:prstGeom prst="octagon">
              <a:avLst>
                <a:gd name="adj" fmla="val 29287"/>
              </a:avLst>
            </a:prstGeom>
            <a:solidFill>
              <a:srgbClr val="9F9FFF"/>
            </a:solidFill>
            <a:ln w="9525">
              <a:noFill/>
              <a:miter lim="800000"/>
              <a:headEnd/>
              <a:tailEnd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bg2"/>
                  </a:solidFill>
                </a:rPr>
                <a:t>Consists of a series</a:t>
              </a:r>
              <a:br>
                <a:rPr lang="en-US" b="1" dirty="0">
                  <a:solidFill>
                    <a:schemeClr val="bg2"/>
                  </a:solidFill>
                </a:rPr>
              </a:br>
              <a:r>
                <a:rPr lang="en-US" b="1" dirty="0">
                  <a:solidFill>
                    <a:schemeClr val="bg2"/>
                  </a:solidFill>
                </a:rPr>
                <a:t>of instructions that</a:t>
              </a:r>
              <a:br>
                <a:rPr lang="en-US" b="1" dirty="0">
                  <a:solidFill>
                    <a:schemeClr val="bg2"/>
                  </a:solidFill>
                </a:rPr>
              </a:br>
              <a:r>
                <a:rPr lang="en-US" b="1" dirty="0">
                  <a:solidFill>
                    <a:schemeClr val="bg2"/>
                  </a:solidFill>
                </a:rPr>
                <a:t>tells the computer</a:t>
              </a:r>
              <a:br>
                <a:rPr lang="en-US" b="1" dirty="0">
                  <a:solidFill>
                    <a:schemeClr val="bg2"/>
                  </a:solidFill>
                </a:rPr>
              </a:br>
              <a:r>
                <a:rPr lang="en-US" b="1" dirty="0">
                  <a:solidFill>
                    <a:schemeClr val="bg2"/>
                  </a:solidFill>
                </a:rPr>
                <a:t>what to do and </a:t>
              </a:r>
              <a:br>
                <a:rPr lang="en-US" b="1" dirty="0">
                  <a:solidFill>
                    <a:schemeClr val="bg2"/>
                  </a:solidFill>
                </a:rPr>
              </a:br>
              <a:r>
                <a:rPr lang="en-US" b="1" dirty="0">
                  <a:solidFill>
                    <a:schemeClr val="bg2"/>
                  </a:solidFill>
                </a:rPr>
                <a:t>how to do it</a:t>
              </a:r>
              <a:endParaRPr lang="en-US" b="1" dirty="0">
                <a:solidFill>
                  <a:srgbClr val="D94439"/>
                </a:solidFill>
              </a:endParaRPr>
            </a:p>
          </p:txBody>
        </p:sp>
      </p:grp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6843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2000"/>
            <a:ext cx="7620000" cy="7620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/>
          </a:bodyPr>
          <a:lstStyle/>
          <a:p>
            <a:r>
              <a:rPr lang="en-US" sz="2800" dirty="0"/>
              <a:t>What is a </a:t>
            </a:r>
            <a:r>
              <a:rPr lang="en-US" sz="2800" dirty="0">
                <a:solidFill>
                  <a:srgbClr val="CC3300"/>
                </a:solidFill>
              </a:rPr>
              <a:t>graphical user interface (GUI</a:t>
            </a:r>
            <a:r>
              <a:rPr lang="en-US" sz="2800" dirty="0" smtClean="0">
                <a:solidFill>
                  <a:srgbClr val="CC3300"/>
                </a:solidFill>
              </a:rPr>
              <a:t>)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981200"/>
            <a:ext cx="3124200" cy="4419600"/>
          </a:xfrm>
        </p:spPr>
        <p:txBody>
          <a:bodyPr>
            <a:normAutofit fontScale="92500" lnSpcReduction="20000"/>
          </a:bodyPr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dirty="0">
                <a:solidFill>
                  <a:srgbClr val="000000"/>
                </a:solidFill>
              </a:rPr>
              <a:t>Allows you to interact with the software using text,  graphics, and visual images such as </a:t>
            </a:r>
            <a:r>
              <a:rPr kumimoji="1" lang="en-US" sz="2600" dirty="0" smtClean="0">
                <a:solidFill>
                  <a:srgbClr val="000000"/>
                </a:solidFill>
              </a:rPr>
              <a:t>icons</a:t>
            </a: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endParaRPr kumimoji="1" lang="en-US" sz="2600" dirty="0">
              <a:solidFill>
                <a:srgbClr val="000000"/>
              </a:solidFill>
            </a:endParaRPr>
          </a:p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dirty="0">
                <a:solidFill>
                  <a:srgbClr val="000000"/>
                </a:solidFill>
              </a:rPr>
              <a:t>Controls how you enter data and instructions and how the screen displays information</a:t>
            </a:r>
          </a:p>
          <a:p>
            <a:pPr marL="1752600" lvl="4" indent="-381000"/>
            <a:endParaRPr kumimoji="1" lang="en-US" sz="2000" dirty="0">
              <a:solidFill>
                <a:srgbClr val="000000"/>
              </a:solidFill>
              <a:latin typeface="Times New Roman" pitchFamily="18" charset="0"/>
            </a:endParaRPr>
          </a:p>
          <a:p>
            <a:endParaRPr lang="en-US" dirty="0"/>
          </a:p>
        </p:txBody>
      </p:sp>
      <p:pic>
        <p:nvPicPr>
          <p:cNvPr id="4" name="Picture 3" descr="fig01_1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676400"/>
            <a:ext cx="5486400" cy="4114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94733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6096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</a:t>
            </a:r>
            <a:r>
              <a:rPr lang="en-US" dirty="0">
                <a:solidFill>
                  <a:srgbClr val="D944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software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696200" cy="3851429"/>
          </a:xfrm>
        </p:spPr>
        <p:txBody>
          <a:bodyPr/>
          <a:lstStyle/>
          <a:p>
            <a:pPr marL="342900" lvl="1"/>
            <a:r>
              <a:rPr kumimoji="1" lang="en-US" sz="2600" dirty="0">
                <a:solidFill>
                  <a:srgbClr val="000000"/>
                </a:solidFill>
              </a:rPr>
              <a:t>Programs that control or maintain the operations of the computer and its devices</a:t>
            </a:r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22960" y="2590800"/>
            <a:ext cx="7406640" cy="3352800"/>
            <a:chOff x="1341120" y="2895600"/>
            <a:chExt cx="7040880" cy="3352800"/>
          </a:xfrm>
        </p:grpSpPr>
        <p:sp>
          <p:nvSpPr>
            <p:cNvPr id="4" name="AutoShape 8"/>
            <p:cNvSpPr>
              <a:spLocks noChangeArrowheads="1"/>
            </p:cNvSpPr>
            <p:nvPr/>
          </p:nvSpPr>
          <p:spPr bwMode="auto">
            <a:xfrm>
              <a:off x="1341120" y="2895600"/>
              <a:ext cx="3276600" cy="33528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lIns="182880" anchor="ctr" anchorCtr="1"/>
            <a:lstStyle/>
            <a:p>
              <a:pPr>
                <a:defRPr/>
              </a:pPr>
              <a:r>
                <a:rPr kumimoji="1" lang="en-US" b="1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Operating System (OS)</a:t>
              </a:r>
              <a:r>
                <a:rPr kumimoji="1" lang="en-US">
                  <a:solidFill>
                    <a:srgbClr val="FFFF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/>
              </a:r>
              <a:br>
                <a:rPr kumimoji="1" lang="en-US">
                  <a:solidFill>
                    <a:srgbClr val="FFFF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</a:br>
              <a:r>
                <a:rPr kumimoji="1" lang="en-US" sz="2000">
                  <a:solidFill>
                    <a:srgbClr val="000000"/>
                  </a:solidFill>
                  <a:latin typeface="Times New Roman" pitchFamily="18" charset="0"/>
                </a:rPr>
                <a:t>is a set of programs </a:t>
              </a:r>
              <a:br>
                <a:rPr kumimoji="1" lang="en-US" sz="200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2000">
                  <a:solidFill>
                    <a:srgbClr val="000000"/>
                  </a:solidFill>
                  <a:latin typeface="Times New Roman" pitchFamily="18" charset="0"/>
                </a:rPr>
                <a:t>that coordinates all </a:t>
              </a:r>
              <a:br>
                <a:rPr kumimoji="1" lang="en-US" sz="200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2000">
                  <a:solidFill>
                    <a:srgbClr val="000000"/>
                  </a:solidFill>
                  <a:latin typeface="Times New Roman" pitchFamily="18" charset="0"/>
                </a:rPr>
                <a:t>activities among </a:t>
              </a:r>
              <a:br>
                <a:rPr kumimoji="1" lang="en-US" sz="200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2000">
                  <a:solidFill>
                    <a:srgbClr val="000000"/>
                  </a:solidFill>
                  <a:latin typeface="Times New Roman" pitchFamily="18" charset="0"/>
                </a:rPr>
                <a:t>computer hardware </a:t>
              </a:r>
              <a:br>
                <a:rPr kumimoji="1" lang="en-US" sz="200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2000">
                  <a:solidFill>
                    <a:srgbClr val="000000"/>
                  </a:solidFill>
                  <a:latin typeface="Times New Roman" pitchFamily="18" charset="0"/>
                </a:rPr>
                <a:t>devices</a:t>
              </a:r>
            </a:p>
          </p:txBody>
        </p:sp>
        <p:sp>
          <p:nvSpPr>
            <p:cNvPr id="5" name="AutoShape 9"/>
            <p:cNvSpPr>
              <a:spLocks noChangeArrowheads="1"/>
            </p:cNvSpPr>
            <p:nvPr/>
          </p:nvSpPr>
          <p:spPr bwMode="auto">
            <a:xfrm>
              <a:off x="4343400" y="3902075"/>
              <a:ext cx="4038600" cy="2346325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r>
                <a:rPr kumimoji="1" lang="en-US" b="1">
                  <a:solidFill>
                    <a:srgbClr val="FFFF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</a:rPr>
                <a:t>Utility Programs</a:t>
              </a:r>
              <a:r>
                <a:rPr kumimoji="1" lang="en-US" sz="2000">
                  <a:solidFill>
                    <a:srgbClr val="FFFF66"/>
                  </a:solidFill>
                  <a:latin typeface="Times New Roman" pitchFamily="18" charset="0"/>
                </a:rPr>
                <a:t> </a:t>
              </a: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allow the user to </a:t>
              </a:r>
              <a:b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</a:b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perform maintenance-type tasks </a:t>
              </a:r>
              <a:b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</a:b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usually related to managing a </a:t>
              </a:r>
              <a:b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</a:br>
              <a:r>
                <a:rPr kumimoji="1" lang="en-US" sz="2000">
                  <a:solidFill>
                    <a:schemeClr val="bg2"/>
                  </a:solidFill>
                  <a:latin typeface="Times New Roman" pitchFamily="18" charset="0"/>
                </a:rPr>
                <a:t>computer, its devices or its programs</a:t>
              </a:r>
            </a:p>
          </p:txBody>
        </p:sp>
      </p:grp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48939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6858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 fontScale="90000"/>
          </a:bodyPr>
          <a:lstStyle/>
          <a:p>
            <a:r>
              <a:rPr lang="en-US" dirty="0"/>
              <a:t>Operating Systems</a:t>
            </a:r>
          </a:p>
        </p:txBody>
      </p:sp>
      <p:pic>
        <p:nvPicPr>
          <p:cNvPr id="4" name="Content Placeholder 3" descr="CFig8-01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227052"/>
            <a:ext cx="7696200" cy="3359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05403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18457" y="832202"/>
            <a:ext cx="7620000" cy="81438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Monotype Sorts" pitchFamily="2" charset="2"/>
              <a:buNone/>
            </a:pPr>
            <a:r>
              <a:rPr lang="en-US" dirty="0" smtClean="0"/>
              <a:t>What are three categories of operating systems?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981200" y="1676400"/>
            <a:ext cx="5029200" cy="5029200"/>
            <a:chOff x="1981200" y="1676400"/>
            <a:chExt cx="5029200" cy="5029200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4" name="Group 38"/>
            <p:cNvGrpSpPr>
              <a:grpSpLocks/>
            </p:cNvGrpSpPr>
            <p:nvPr/>
          </p:nvGrpSpPr>
          <p:grpSpPr bwMode="auto">
            <a:xfrm>
              <a:off x="1981200" y="4483100"/>
              <a:ext cx="5029200" cy="1489075"/>
              <a:chOff x="1248" y="2824"/>
              <a:chExt cx="3168" cy="938"/>
            </a:xfrm>
          </p:grpSpPr>
          <p:sp>
            <p:nvSpPr>
              <p:cNvPr id="5" name="AutoShape 20"/>
              <p:cNvSpPr>
                <a:spLocks noChangeArrowheads="1"/>
              </p:cNvSpPr>
              <p:nvPr/>
            </p:nvSpPr>
            <p:spPr bwMode="auto">
              <a:xfrm>
                <a:off x="1248" y="2824"/>
                <a:ext cx="3168" cy="938"/>
              </a:xfrm>
              <a:prstGeom prst="triangle">
                <a:avLst>
                  <a:gd name="adj" fmla="val 50000"/>
                </a:avLst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" name="Rectangle 34"/>
              <p:cNvSpPr>
                <a:spLocks noChangeArrowheads="1"/>
              </p:cNvSpPr>
              <p:nvPr/>
            </p:nvSpPr>
            <p:spPr bwMode="auto">
              <a:xfrm>
                <a:off x="2331" y="3254"/>
                <a:ext cx="933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none">
                <a:spAutoFit/>
              </a:bodyPr>
              <a:lstStyle/>
              <a:p>
                <a:pPr algn="r">
                  <a:spcBef>
                    <a:spcPct val="20000"/>
                  </a:spcBef>
                  <a:buClr>
                    <a:schemeClr val="accent1"/>
                  </a:buClr>
                  <a:buSzPct val="80000"/>
                  <a:buFont typeface="Monotype Sorts" pitchFamily="2" charset="2"/>
                  <a:buNone/>
                  <a:defRPr/>
                </a:pPr>
                <a:r>
                  <a:rPr kumimoji="1" lang="en-US" sz="2000" b="1" dirty="0">
                    <a:solidFill>
                      <a:srgbClr val="FFFFCC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itchFamily="18" charset="0"/>
                  </a:rPr>
                  <a:t>Stand-alone</a:t>
                </a:r>
              </a:p>
            </p:txBody>
          </p:sp>
        </p:grpSp>
        <p:grpSp>
          <p:nvGrpSpPr>
            <p:cNvPr id="8" name="Group 36"/>
            <p:cNvGrpSpPr>
              <a:grpSpLocks/>
            </p:cNvGrpSpPr>
            <p:nvPr/>
          </p:nvGrpSpPr>
          <p:grpSpPr bwMode="auto">
            <a:xfrm>
              <a:off x="3048000" y="1676400"/>
              <a:ext cx="1585913" cy="5029200"/>
              <a:chOff x="1920" y="1056"/>
              <a:chExt cx="999" cy="3168"/>
            </a:xfrm>
          </p:grpSpPr>
          <p:sp>
            <p:nvSpPr>
              <p:cNvPr id="9" name="AutoShape 22"/>
              <p:cNvSpPr>
                <a:spLocks noChangeArrowheads="1"/>
              </p:cNvSpPr>
              <p:nvPr/>
            </p:nvSpPr>
            <p:spPr bwMode="auto">
              <a:xfrm rot="7230674">
                <a:off x="866" y="2171"/>
                <a:ext cx="3168" cy="938"/>
              </a:xfrm>
              <a:prstGeom prst="triangle">
                <a:avLst>
                  <a:gd name="adj" fmla="val 50000"/>
                </a:avLst>
              </a:prstGeom>
              <a:solidFill>
                <a:srgbClr val="D94439"/>
              </a:solidFill>
              <a:ln w="9525">
                <a:noFill/>
                <a:miter lim="800000"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Rectangle 33"/>
              <p:cNvSpPr>
                <a:spLocks noChangeArrowheads="1"/>
              </p:cNvSpPr>
              <p:nvPr/>
            </p:nvSpPr>
            <p:spPr bwMode="auto">
              <a:xfrm>
                <a:off x="1920" y="2496"/>
                <a:ext cx="90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>
                <a:spAutoFit/>
              </a:bodyPr>
              <a:lstStyle/>
              <a:p>
                <a:pPr algn="r">
                  <a:defRPr/>
                </a:pPr>
                <a:r>
                  <a:rPr kumimoji="1" lang="en-US" sz="2000" b="1" dirty="0">
                    <a:solidFill>
                      <a:srgbClr val="FFFFCC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itchFamily="18" charset="0"/>
                  </a:rPr>
                  <a:t>Embedded</a:t>
                </a:r>
              </a:p>
            </p:txBody>
          </p:sp>
        </p:grpSp>
        <p:grpSp>
          <p:nvGrpSpPr>
            <p:cNvPr id="11" name="Group 37"/>
            <p:cNvGrpSpPr>
              <a:grpSpLocks/>
            </p:cNvGrpSpPr>
            <p:nvPr/>
          </p:nvGrpSpPr>
          <p:grpSpPr bwMode="auto">
            <a:xfrm>
              <a:off x="4387850" y="1676400"/>
              <a:ext cx="1489075" cy="5029200"/>
              <a:chOff x="2764" y="1056"/>
              <a:chExt cx="938" cy="3168"/>
            </a:xfrm>
          </p:grpSpPr>
          <p:sp>
            <p:nvSpPr>
              <p:cNvPr id="12" name="AutoShape 21"/>
              <p:cNvSpPr>
                <a:spLocks noChangeArrowheads="1"/>
              </p:cNvSpPr>
              <p:nvPr/>
            </p:nvSpPr>
            <p:spPr bwMode="auto">
              <a:xfrm rot="-7200000">
                <a:off x="1649" y="2171"/>
                <a:ext cx="3168" cy="938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Rectangle 35"/>
              <p:cNvSpPr>
                <a:spLocks noChangeArrowheads="1"/>
              </p:cNvSpPr>
              <p:nvPr/>
            </p:nvSpPr>
            <p:spPr bwMode="auto">
              <a:xfrm>
                <a:off x="2920" y="2496"/>
                <a:ext cx="712" cy="250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txBody>
              <a:bodyPr wrap="none">
                <a:spAutoFit/>
              </a:bodyPr>
              <a:lstStyle/>
              <a:p>
                <a:pPr algn="r">
                  <a:defRPr/>
                </a:pPr>
                <a:r>
                  <a:rPr kumimoji="1" lang="en-US" sz="2000" b="1" dirty="0">
                    <a:solidFill>
                      <a:srgbClr val="FFFFCC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imes New Roman" pitchFamily="18" charset="0"/>
                  </a:rPr>
                  <a:t>Network</a:t>
                </a:r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46364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 advAuto="100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6858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/>
          </a:bodyPr>
          <a:lstStyle/>
          <a:p>
            <a:r>
              <a:rPr lang="en-US" sz="3600" dirty="0"/>
              <a:t>What is </a:t>
            </a:r>
            <a:r>
              <a:rPr lang="en-US" sz="3600" dirty="0">
                <a:solidFill>
                  <a:srgbClr val="D94439"/>
                </a:solidFill>
              </a:rPr>
              <a:t>application software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7696200" cy="1462731"/>
          </a:xfrm>
        </p:spPr>
        <p:txBody>
          <a:bodyPr/>
          <a:lstStyle/>
          <a:p>
            <a:pPr marL="342900" lvl="1"/>
            <a:r>
              <a:rPr kumimoji="1" lang="en-US" sz="2600" dirty="0">
                <a:solidFill>
                  <a:srgbClr val="000000"/>
                </a:solidFill>
              </a:rPr>
              <a:t>Programs designed to make users more productive</a:t>
            </a:r>
          </a:p>
          <a:p>
            <a:endParaRPr lang="en-US" dirty="0"/>
          </a:p>
        </p:txBody>
      </p:sp>
      <p:sp>
        <p:nvSpPr>
          <p:cNvPr id="4" name="Rectangle 31"/>
          <p:cNvSpPr>
            <a:spLocks noChangeArrowheads="1"/>
          </p:cNvSpPr>
          <p:nvPr/>
        </p:nvSpPr>
        <p:spPr bwMode="auto">
          <a:xfrm>
            <a:off x="2667000" y="3609703"/>
            <a:ext cx="1828800" cy="762000"/>
          </a:xfrm>
          <a:prstGeom prst="rect">
            <a:avLst/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wrap="none" anchor="ctr">
            <a:flatTx/>
          </a:bodyPr>
          <a:lstStyle/>
          <a:p>
            <a:pPr algn="ctr"/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Presentation </a:t>
            </a:r>
            <a:b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Graphics</a:t>
            </a:r>
          </a:p>
        </p:txBody>
      </p:sp>
      <p:sp>
        <p:nvSpPr>
          <p:cNvPr id="5" name="Rectangle 29"/>
          <p:cNvSpPr>
            <a:spLocks noChangeArrowheads="1"/>
          </p:cNvSpPr>
          <p:nvPr/>
        </p:nvSpPr>
        <p:spPr bwMode="auto">
          <a:xfrm>
            <a:off x="2667000" y="2847703"/>
            <a:ext cx="1828800" cy="762000"/>
          </a:xfrm>
          <a:prstGeom prst="rect">
            <a:avLst/>
          </a:prstGeom>
          <a:solidFill>
            <a:srgbClr val="D94439"/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wrap="none" anchor="ctr">
            <a:flatTx/>
          </a:bodyPr>
          <a:lstStyle/>
          <a:p>
            <a:pPr algn="ctr"/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Spreadsheet</a:t>
            </a:r>
          </a:p>
        </p:txBody>
      </p:sp>
      <p:sp>
        <p:nvSpPr>
          <p:cNvPr id="6" name="Rectangle 30"/>
          <p:cNvSpPr>
            <a:spLocks noChangeArrowheads="1"/>
          </p:cNvSpPr>
          <p:nvPr/>
        </p:nvSpPr>
        <p:spPr bwMode="auto">
          <a:xfrm>
            <a:off x="838200" y="3609703"/>
            <a:ext cx="1828800" cy="7620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wrap="none" anchor="ctr">
            <a:flatTx/>
          </a:bodyPr>
          <a:lstStyle/>
          <a:p>
            <a:pPr algn="ctr"/>
            <a:r>
              <a:rPr kumimoji="1" lang="en-US" sz="1800" b="1" dirty="0">
                <a:solidFill>
                  <a:srgbClr val="FFFFCC"/>
                </a:solidFill>
                <a:latin typeface="Times New Roman" pitchFamily="18" charset="0"/>
              </a:rPr>
              <a:t>Database</a:t>
            </a:r>
          </a:p>
        </p:txBody>
      </p:sp>
      <p:sp>
        <p:nvSpPr>
          <p:cNvPr id="7" name="Rectangle 28"/>
          <p:cNvSpPr>
            <a:spLocks noChangeArrowheads="1"/>
          </p:cNvSpPr>
          <p:nvPr/>
        </p:nvSpPr>
        <p:spPr bwMode="auto">
          <a:xfrm>
            <a:off x="838200" y="2847703"/>
            <a:ext cx="1828800" cy="762000"/>
          </a:xfrm>
          <a:prstGeom prst="rect">
            <a:avLst/>
          </a:prstGeom>
          <a:solidFill>
            <a:srgbClr val="0099CC"/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wrap="none" anchor="ctr">
            <a:flatTx/>
          </a:bodyPr>
          <a:lstStyle/>
          <a:p>
            <a:pPr algn="ctr"/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Word </a:t>
            </a:r>
            <a:b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</a:br>
            <a:r>
              <a:rPr kumimoji="1" lang="en-US" sz="1800" b="1">
                <a:solidFill>
                  <a:srgbClr val="FFFFCC"/>
                </a:solidFill>
                <a:latin typeface="Times New Roman" pitchFamily="18" charset="0"/>
              </a:rPr>
              <a:t>Processing</a:t>
            </a:r>
          </a:p>
        </p:txBody>
      </p:sp>
      <p:pic>
        <p:nvPicPr>
          <p:cNvPr id="8" name="Picture 7" descr="fig01_1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286000"/>
            <a:ext cx="3429000" cy="3475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82544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5" grpId="0" animBg="1" autoUpdateAnimBg="0"/>
      <p:bldP spid="6" grpId="0" animBg="1" autoUpdateAnimBg="0"/>
      <p:bldP spid="7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7024744" cy="1143000"/>
          </a:xfrm>
        </p:spPr>
        <p:txBody>
          <a:bodyPr/>
          <a:lstStyle/>
          <a:p>
            <a:r>
              <a:rPr lang="en-US" dirty="0" err="1" smtClean="0"/>
              <a:t>Bahasan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25780" indent="-457200">
              <a:buFont typeface="+mj-lt"/>
              <a:buAutoNum type="arabicPeriod" startAt="3"/>
            </a:pPr>
            <a:r>
              <a:rPr lang="en-US" sz="1700" dirty="0" smtClean="0">
                <a:solidFill>
                  <a:schemeClr val="tx1"/>
                </a:solidFill>
              </a:rPr>
              <a:t>Computer (2)</a:t>
            </a:r>
          </a:p>
          <a:p>
            <a:pPr lvl="1"/>
            <a:r>
              <a:rPr lang="en-US" sz="1700" dirty="0" smtClean="0">
                <a:solidFill>
                  <a:schemeClr val="tx1"/>
                </a:solidFill>
              </a:rPr>
              <a:t>Communications &amp; networks</a:t>
            </a:r>
          </a:p>
          <a:p>
            <a:pPr lvl="1"/>
            <a:r>
              <a:rPr lang="en-US" sz="1700" dirty="0" smtClean="0">
                <a:solidFill>
                  <a:schemeClr val="tx1"/>
                </a:solidFill>
              </a:rPr>
              <a:t>Computer security, ethics &amp; privacy</a:t>
            </a:r>
          </a:p>
          <a:p>
            <a:pPr lvl="1"/>
            <a:r>
              <a:rPr lang="en-US" sz="1700" dirty="0" smtClean="0">
                <a:solidFill>
                  <a:schemeClr val="tx1"/>
                </a:solidFill>
              </a:rPr>
              <a:t>Information system and development</a:t>
            </a:r>
          </a:p>
          <a:p>
            <a:pPr lvl="1"/>
            <a:r>
              <a:rPr lang="en-US" sz="1700" dirty="0" smtClean="0">
                <a:solidFill>
                  <a:schemeClr val="tx1"/>
                </a:solidFill>
              </a:rPr>
              <a:t>Program language &amp; program development</a:t>
            </a:r>
          </a:p>
          <a:p>
            <a:pPr marL="525780" indent="-457200">
              <a:buFont typeface="+mj-lt"/>
              <a:buAutoNum type="arabicPeriod" startAt="3"/>
            </a:pPr>
            <a:endParaRPr lang="en-US" sz="1700" dirty="0" smtClean="0">
              <a:solidFill>
                <a:srgbClr val="C00000"/>
              </a:solidFill>
            </a:endParaRPr>
          </a:p>
          <a:p>
            <a:pPr marL="525780" indent="-457200">
              <a:buFont typeface="+mj-lt"/>
              <a:buAutoNum type="arabicPeriod" startAt="3"/>
            </a:pPr>
            <a:r>
              <a:rPr lang="en-US" sz="1700" dirty="0" smtClean="0">
                <a:solidFill>
                  <a:srgbClr val="C00000"/>
                </a:solidFill>
              </a:rPr>
              <a:t>TEST / </a:t>
            </a:r>
            <a:r>
              <a:rPr lang="en-US" sz="1700" dirty="0" err="1" smtClean="0">
                <a:solidFill>
                  <a:srgbClr val="C00000"/>
                </a:solidFill>
              </a:rPr>
              <a:t>Tugas</a:t>
            </a:r>
            <a:endParaRPr lang="en-US" sz="1700" dirty="0" smtClean="0">
              <a:solidFill>
                <a:srgbClr val="C00000"/>
              </a:solidFill>
            </a:endParaRPr>
          </a:p>
          <a:p>
            <a:pPr lvl="1"/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4950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Fig3-0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09600"/>
            <a:ext cx="8173230" cy="601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0902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7620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/>
          </a:bodyPr>
          <a:lstStyle/>
          <a:p>
            <a:r>
              <a:rPr lang="en-US" sz="3200" dirty="0"/>
              <a:t>What is a </a:t>
            </a:r>
            <a:r>
              <a:rPr lang="en-US" sz="3200" dirty="0">
                <a:solidFill>
                  <a:srgbClr val="D94439"/>
                </a:solidFill>
              </a:rPr>
              <a:t>database</a:t>
            </a:r>
            <a:r>
              <a:rPr lang="en-US" sz="3200" dirty="0" smtClean="0"/>
              <a:t>?</a:t>
            </a:r>
            <a:endParaRPr lang="en-US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685800" y="2007139"/>
            <a:ext cx="7924800" cy="4381500"/>
            <a:chOff x="152400" y="2133600"/>
            <a:chExt cx="8839200" cy="3581400"/>
          </a:xfrm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grpSp>
          <p:nvGrpSpPr>
            <p:cNvPr id="5" name="Group 38"/>
            <p:cNvGrpSpPr>
              <a:grpSpLocks/>
            </p:cNvGrpSpPr>
            <p:nvPr/>
          </p:nvGrpSpPr>
          <p:grpSpPr bwMode="auto">
            <a:xfrm>
              <a:off x="3276600" y="4038600"/>
              <a:ext cx="1254125" cy="1676400"/>
              <a:chOff x="2064" y="2544"/>
              <a:chExt cx="790" cy="1056"/>
            </a:xfrm>
          </p:grpSpPr>
          <p:sp>
            <p:nvSpPr>
              <p:cNvPr id="18" name="Line 31"/>
              <p:cNvSpPr>
                <a:spLocks noChangeShapeType="1"/>
              </p:cNvSpPr>
              <p:nvPr/>
            </p:nvSpPr>
            <p:spPr bwMode="auto">
              <a:xfrm flipH="1">
                <a:off x="2496" y="2544"/>
                <a:ext cx="144" cy="432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Oval 14"/>
              <p:cNvSpPr>
                <a:spLocks noChangeArrowheads="1"/>
              </p:cNvSpPr>
              <p:nvPr/>
            </p:nvSpPr>
            <p:spPr bwMode="auto">
              <a:xfrm>
                <a:off x="2064" y="2880"/>
                <a:ext cx="790" cy="720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anchor="ctr"/>
              <a:lstStyle/>
              <a:p>
                <a:pPr algn="ctr">
                  <a:spcBef>
                    <a:spcPct val="5000"/>
                  </a:spcBef>
                  <a:buClr>
                    <a:srgbClr val="D94439"/>
                  </a:buClr>
                  <a:buSzPct val="75000"/>
                  <a:buFont typeface="Wingdings" pitchFamily="2" charset="2"/>
                  <a:buNone/>
                </a:pPr>
                <a:r>
                  <a:rPr kumimoji="1" lang="en-US" sz="1600" b="1" dirty="0">
                    <a:latin typeface="Times New Roman" pitchFamily="18" charset="0"/>
                  </a:rPr>
                  <a:t>Add, </a:t>
                </a:r>
                <a:br>
                  <a:rPr kumimoji="1" lang="en-US" sz="1600" b="1" dirty="0">
                    <a:latin typeface="Times New Roman" pitchFamily="18" charset="0"/>
                  </a:rPr>
                </a:br>
                <a:r>
                  <a:rPr kumimoji="1" lang="en-US" sz="1600" b="1" dirty="0">
                    <a:latin typeface="Times New Roman" pitchFamily="18" charset="0"/>
                  </a:rPr>
                  <a:t>change, </a:t>
                </a:r>
                <a:br>
                  <a:rPr kumimoji="1" lang="en-US" sz="1600" b="1" dirty="0">
                    <a:latin typeface="Times New Roman" pitchFamily="18" charset="0"/>
                  </a:rPr>
                </a:br>
                <a:r>
                  <a:rPr kumimoji="1" lang="en-US" sz="1600" b="1" dirty="0">
                    <a:latin typeface="Times New Roman" pitchFamily="18" charset="0"/>
                  </a:rPr>
                  <a:t>and delete </a:t>
                </a:r>
                <a:br>
                  <a:rPr kumimoji="1" lang="en-US" sz="1600" b="1" dirty="0">
                    <a:latin typeface="Times New Roman" pitchFamily="18" charset="0"/>
                  </a:rPr>
                </a:br>
                <a:r>
                  <a:rPr kumimoji="1" lang="en-US" sz="1600" b="1" dirty="0">
                    <a:latin typeface="Times New Roman" pitchFamily="18" charset="0"/>
                  </a:rPr>
                  <a:t>data</a:t>
                </a:r>
              </a:p>
            </p:txBody>
          </p:sp>
        </p:grpSp>
        <p:grpSp>
          <p:nvGrpSpPr>
            <p:cNvPr id="6" name="Group 39"/>
            <p:cNvGrpSpPr>
              <a:grpSpLocks/>
            </p:cNvGrpSpPr>
            <p:nvPr/>
          </p:nvGrpSpPr>
          <p:grpSpPr bwMode="auto">
            <a:xfrm>
              <a:off x="2209800" y="3733800"/>
              <a:ext cx="1447800" cy="1219200"/>
              <a:chOff x="1392" y="2352"/>
              <a:chExt cx="912" cy="768"/>
            </a:xfrm>
          </p:grpSpPr>
          <p:sp>
            <p:nvSpPr>
              <p:cNvPr id="16" name="Line 16"/>
              <p:cNvSpPr>
                <a:spLocks noChangeShapeType="1"/>
              </p:cNvSpPr>
              <p:nvPr/>
            </p:nvSpPr>
            <p:spPr bwMode="auto">
              <a:xfrm flipH="1">
                <a:off x="1984" y="2352"/>
                <a:ext cx="320" cy="224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Oval 28"/>
              <p:cNvSpPr>
                <a:spLocks noChangeArrowheads="1"/>
              </p:cNvSpPr>
              <p:nvPr/>
            </p:nvSpPr>
            <p:spPr bwMode="auto">
              <a:xfrm>
                <a:off x="1392" y="2400"/>
                <a:ext cx="790" cy="720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anchor="ctr"/>
              <a:lstStyle/>
              <a:p>
                <a:pPr algn="ctr">
                  <a:spcBef>
                    <a:spcPct val="5000"/>
                  </a:spcBef>
                  <a:buClr>
                    <a:srgbClr val="D94439"/>
                  </a:buClr>
                  <a:buSzPct val="75000"/>
                  <a:buFont typeface="Wingdings" pitchFamily="2" charset="2"/>
                  <a:buNone/>
                </a:pPr>
                <a:r>
                  <a:rPr kumimoji="1" lang="en-US" sz="1600" b="1">
                    <a:latin typeface="Times New Roman" pitchFamily="18" charset="0"/>
                  </a:rPr>
                  <a:t>Create</a:t>
                </a:r>
                <a:br>
                  <a:rPr kumimoji="1" lang="en-US" sz="1600" b="1">
                    <a:latin typeface="Times New Roman" pitchFamily="18" charset="0"/>
                  </a:rPr>
                </a:br>
                <a:r>
                  <a:rPr kumimoji="1" lang="en-US" sz="1600" b="1">
                    <a:latin typeface="Times New Roman" pitchFamily="18" charset="0"/>
                  </a:rPr>
                  <a:t>database</a:t>
                </a:r>
              </a:p>
            </p:txBody>
          </p:sp>
        </p:grpSp>
        <p:grpSp>
          <p:nvGrpSpPr>
            <p:cNvPr id="7" name="Group 37"/>
            <p:cNvGrpSpPr>
              <a:grpSpLocks/>
            </p:cNvGrpSpPr>
            <p:nvPr/>
          </p:nvGrpSpPr>
          <p:grpSpPr bwMode="auto">
            <a:xfrm>
              <a:off x="4625975" y="4038600"/>
              <a:ext cx="1254125" cy="1676400"/>
              <a:chOff x="2914" y="2544"/>
              <a:chExt cx="790" cy="1056"/>
            </a:xfrm>
          </p:grpSpPr>
          <p:sp>
            <p:nvSpPr>
              <p:cNvPr id="14" name="Line 32"/>
              <p:cNvSpPr>
                <a:spLocks noChangeShapeType="1"/>
              </p:cNvSpPr>
              <p:nvPr/>
            </p:nvSpPr>
            <p:spPr bwMode="auto">
              <a:xfrm>
                <a:off x="3168" y="2544"/>
                <a:ext cx="96" cy="432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Oval 29"/>
              <p:cNvSpPr>
                <a:spLocks noChangeArrowheads="1"/>
              </p:cNvSpPr>
              <p:nvPr/>
            </p:nvSpPr>
            <p:spPr bwMode="auto">
              <a:xfrm>
                <a:off x="2914" y="2880"/>
                <a:ext cx="790" cy="720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anchor="ctr"/>
              <a:lstStyle/>
              <a:p>
                <a:pPr algn="ctr">
                  <a:spcBef>
                    <a:spcPct val="5000"/>
                  </a:spcBef>
                  <a:buClr>
                    <a:srgbClr val="D94439"/>
                  </a:buClr>
                  <a:buSzPct val="75000"/>
                  <a:buFont typeface="Wingdings" pitchFamily="2" charset="2"/>
                  <a:buNone/>
                </a:pPr>
                <a:r>
                  <a:rPr kumimoji="1" lang="en-US" sz="1600" b="1">
                    <a:latin typeface="Times New Roman" pitchFamily="18" charset="0"/>
                  </a:rPr>
                  <a:t>Sort </a:t>
                </a:r>
                <a:br>
                  <a:rPr kumimoji="1" lang="en-US" sz="1600" b="1">
                    <a:latin typeface="Times New Roman" pitchFamily="18" charset="0"/>
                  </a:rPr>
                </a:br>
                <a:r>
                  <a:rPr kumimoji="1" lang="en-US" sz="1600" b="1">
                    <a:latin typeface="Times New Roman" pitchFamily="18" charset="0"/>
                  </a:rPr>
                  <a:t>and </a:t>
                </a:r>
                <a:br>
                  <a:rPr kumimoji="1" lang="en-US" sz="1600" b="1">
                    <a:latin typeface="Times New Roman" pitchFamily="18" charset="0"/>
                  </a:rPr>
                </a:br>
                <a:r>
                  <a:rPr kumimoji="1" lang="en-US" sz="1600" b="1">
                    <a:latin typeface="Times New Roman" pitchFamily="18" charset="0"/>
                  </a:rPr>
                  <a:t>retrieve </a:t>
                </a:r>
                <a:br>
                  <a:rPr kumimoji="1" lang="en-US" sz="1600" b="1">
                    <a:latin typeface="Times New Roman" pitchFamily="18" charset="0"/>
                  </a:rPr>
                </a:br>
                <a:r>
                  <a:rPr kumimoji="1" lang="en-US" sz="1600" b="1">
                    <a:latin typeface="Times New Roman" pitchFamily="18" charset="0"/>
                  </a:rPr>
                  <a:t>data</a:t>
                </a:r>
              </a:p>
            </p:txBody>
          </p:sp>
        </p:grpSp>
        <p:grpSp>
          <p:nvGrpSpPr>
            <p:cNvPr id="8" name="Group 36"/>
            <p:cNvGrpSpPr>
              <a:grpSpLocks/>
            </p:cNvGrpSpPr>
            <p:nvPr/>
          </p:nvGrpSpPr>
          <p:grpSpPr bwMode="auto">
            <a:xfrm>
              <a:off x="5562600" y="3581400"/>
              <a:ext cx="1371600" cy="1371600"/>
              <a:chOff x="3504" y="2256"/>
              <a:chExt cx="864" cy="864"/>
            </a:xfrm>
          </p:grpSpPr>
          <p:sp>
            <p:nvSpPr>
              <p:cNvPr id="12" name="Line 33"/>
              <p:cNvSpPr>
                <a:spLocks noChangeShapeType="1"/>
              </p:cNvSpPr>
              <p:nvPr/>
            </p:nvSpPr>
            <p:spPr bwMode="auto">
              <a:xfrm>
                <a:off x="3504" y="2256"/>
                <a:ext cx="336" cy="336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Oval 30"/>
              <p:cNvSpPr>
                <a:spLocks noChangeArrowheads="1"/>
              </p:cNvSpPr>
              <p:nvPr/>
            </p:nvSpPr>
            <p:spPr bwMode="auto">
              <a:xfrm>
                <a:off x="3578" y="2400"/>
                <a:ext cx="790" cy="720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anchor="ctr"/>
              <a:lstStyle/>
              <a:p>
                <a:pPr algn="ctr">
                  <a:spcBef>
                    <a:spcPct val="20000"/>
                  </a:spcBef>
                  <a:buClr>
                    <a:srgbClr val="D94439"/>
                  </a:buClr>
                  <a:buFont typeface="Wingdings" pitchFamily="2" charset="2"/>
                  <a:buNone/>
                </a:pPr>
                <a:r>
                  <a:rPr kumimoji="1" lang="en-US" sz="1600" b="1">
                    <a:latin typeface="Times New Roman" pitchFamily="18" charset="0"/>
                  </a:rPr>
                  <a:t>Create</a:t>
                </a:r>
                <a:br>
                  <a:rPr kumimoji="1" lang="en-US" sz="1600" b="1">
                    <a:latin typeface="Times New Roman" pitchFamily="18" charset="0"/>
                  </a:rPr>
                </a:br>
                <a:r>
                  <a:rPr kumimoji="1" lang="en-US" sz="1600" b="1">
                    <a:latin typeface="Times New Roman" pitchFamily="18" charset="0"/>
                  </a:rPr>
                  <a:t>forms </a:t>
                </a:r>
                <a:br>
                  <a:rPr kumimoji="1" lang="en-US" sz="1600" b="1">
                    <a:latin typeface="Times New Roman" pitchFamily="18" charset="0"/>
                  </a:rPr>
                </a:br>
                <a:r>
                  <a:rPr kumimoji="1" lang="en-US" sz="1600" b="1">
                    <a:latin typeface="Times New Roman" pitchFamily="18" charset="0"/>
                  </a:rPr>
                  <a:t>and </a:t>
                </a:r>
                <a:br>
                  <a:rPr kumimoji="1" lang="en-US" sz="1600" b="1">
                    <a:latin typeface="Times New Roman" pitchFamily="18" charset="0"/>
                  </a:rPr>
                </a:br>
                <a:r>
                  <a:rPr kumimoji="1" lang="en-US" sz="1600" b="1">
                    <a:latin typeface="Times New Roman" pitchFamily="18" charset="0"/>
                  </a:rPr>
                  <a:t>reports</a:t>
                </a:r>
              </a:p>
            </p:txBody>
          </p:sp>
        </p:grpSp>
        <p:sp>
          <p:nvSpPr>
            <p:cNvPr id="9" name="Oval 20"/>
            <p:cNvSpPr>
              <a:spLocks noChangeArrowheads="1"/>
            </p:cNvSpPr>
            <p:nvPr/>
          </p:nvSpPr>
          <p:spPr bwMode="auto">
            <a:xfrm>
              <a:off x="3352800" y="2133600"/>
              <a:ext cx="2438400" cy="2081213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tIns="137160" bIns="0" anchor="ctr"/>
            <a:lstStyle/>
            <a:p>
              <a:pPr algn="ctr"/>
              <a:r>
                <a:rPr kumimoji="1" lang="en-US" sz="2000" b="1" dirty="0">
                  <a:solidFill>
                    <a:srgbClr val="D94439"/>
                  </a:solidFill>
                  <a:latin typeface="Times New Roman" pitchFamily="18" charset="0"/>
                </a:rPr>
                <a:t>Database software</a:t>
              </a:r>
              <a:r>
                <a:rPr kumimoji="1" lang="en-US" sz="2000" dirty="0">
                  <a:latin typeface="Times New Roman" pitchFamily="18" charset="0"/>
                </a:rPr>
                <a:t> </a:t>
              </a:r>
              <a:br>
                <a:rPr kumimoji="1" lang="en-US" sz="2000" dirty="0">
                  <a:latin typeface="Times New Roman" pitchFamily="18" charset="0"/>
                </a:rPr>
              </a:br>
              <a:r>
                <a:rPr kumimoji="1" lang="en-US" sz="2000" dirty="0">
                  <a:latin typeface="Times New Roman" pitchFamily="18" charset="0"/>
                </a:rPr>
                <a:t>allows you to</a:t>
              </a:r>
            </a:p>
          </p:txBody>
        </p:sp>
        <p:sp>
          <p:nvSpPr>
            <p:cNvPr id="10" name="Oval 23"/>
            <p:cNvSpPr>
              <a:spLocks noChangeArrowheads="1"/>
            </p:cNvSpPr>
            <p:nvPr/>
          </p:nvSpPr>
          <p:spPr bwMode="auto">
            <a:xfrm>
              <a:off x="152400" y="2133600"/>
              <a:ext cx="2438400" cy="2081213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tIns="137160" bIns="0" anchor="ctr"/>
            <a:lstStyle/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2000" dirty="0">
                  <a:latin typeface="Times New Roman" pitchFamily="18" charset="0"/>
                </a:rPr>
                <a:t>Collection of data </a:t>
              </a:r>
              <a:br>
                <a:rPr kumimoji="1" lang="en-US" sz="2000" dirty="0">
                  <a:latin typeface="Times New Roman" pitchFamily="18" charset="0"/>
                </a:rPr>
              </a:br>
              <a:r>
                <a:rPr kumimoji="1" lang="en-US" sz="2000" dirty="0">
                  <a:latin typeface="Times New Roman" pitchFamily="18" charset="0"/>
                </a:rPr>
                <a:t>organized so </a:t>
              </a:r>
              <a:br>
                <a:rPr kumimoji="1" lang="en-US" sz="2000" dirty="0">
                  <a:latin typeface="Times New Roman" pitchFamily="18" charset="0"/>
                </a:rPr>
              </a:br>
              <a:r>
                <a:rPr kumimoji="1" lang="en-US" sz="2000" dirty="0">
                  <a:latin typeface="Times New Roman" pitchFamily="18" charset="0"/>
                </a:rPr>
                <a:t>you can access, </a:t>
              </a:r>
              <a:br>
                <a:rPr kumimoji="1" lang="en-US" sz="2000" dirty="0">
                  <a:latin typeface="Times New Roman" pitchFamily="18" charset="0"/>
                </a:rPr>
              </a:br>
              <a:r>
                <a:rPr kumimoji="1" lang="en-US" sz="2000" dirty="0">
                  <a:latin typeface="Times New Roman" pitchFamily="18" charset="0"/>
                </a:rPr>
                <a:t>retrieve, and </a:t>
              </a:r>
              <a:br>
                <a:rPr kumimoji="1" lang="en-US" sz="2000" dirty="0">
                  <a:latin typeface="Times New Roman" pitchFamily="18" charset="0"/>
                </a:rPr>
              </a:br>
              <a:r>
                <a:rPr kumimoji="1" lang="en-US" sz="2000" dirty="0">
                  <a:latin typeface="Times New Roman" pitchFamily="18" charset="0"/>
                </a:rPr>
                <a:t>use it</a:t>
              </a:r>
            </a:p>
          </p:txBody>
        </p:sp>
        <p:sp>
          <p:nvSpPr>
            <p:cNvPr id="11" name="Oval 26"/>
            <p:cNvSpPr>
              <a:spLocks noChangeArrowheads="1"/>
            </p:cNvSpPr>
            <p:nvPr/>
          </p:nvSpPr>
          <p:spPr bwMode="auto">
            <a:xfrm>
              <a:off x="6553200" y="2133600"/>
              <a:ext cx="2438400" cy="2081213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tIns="137160" bIns="0" anchor="ctr"/>
            <a:lstStyle/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2000" dirty="0">
                  <a:latin typeface="Times New Roman" pitchFamily="18" charset="0"/>
                </a:rPr>
                <a:t>Database software </a:t>
              </a:r>
              <a:br>
                <a:rPr kumimoji="1" lang="en-US" sz="2000" dirty="0">
                  <a:latin typeface="Times New Roman" pitchFamily="18" charset="0"/>
                </a:rPr>
              </a:br>
              <a:r>
                <a:rPr kumimoji="1" lang="en-US" sz="2000" dirty="0">
                  <a:latin typeface="Times New Roman" pitchFamily="18" charset="0"/>
                </a:rPr>
                <a:t>also called </a:t>
              </a:r>
              <a:r>
                <a:rPr kumimoji="1" lang="en-US" sz="2000" b="1" dirty="0">
                  <a:solidFill>
                    <a:srgbClr val="D94439"/>
                  </a:solidFill>
                  <a:latin typeface="Times New Roman" pitchFamily="18" charset="0"/>
                </a:rPr>
                <a:t>database </a:t>
              </a:r>
              <a:br>
                <a:rPr kumimoji="1" lang="en-US" sz="2000" b="1" dirty="0">
                  <a:solidFill>
                    <a:srgbClr val="D94439"/>
                  </a:solidFill>
                  <a:latin typeface="Times New Roman" pitchFamily="18" charset="0"/>
                </a:rPr>
              </a:br>
              <a:r>
                <a:rPr kumimoji="1" lang="en-US" sz="2000" b="1" dirty="0">
                  <a:solidFill>
                    <a:srgbClr val="D94439"/>
                  </a:solidFill>
                  <a:latin typeface="Times New Roman" pitchFamily="18" charset="0"/>
                </a:rPr>
                <a:t>management system </a:t>
              </a:r>
              <a:br>
                <a:rPr kumimoji="1" lang="en-US" sz="2000" b="1" dirty="0">
                  <a:solidFill>
                    <a:srgbClr val="D94439"/>
                  </a:solidFill>
                  <a:latin typeface="Times New Roman" pitchFamily="18" charset="0"/>
                </a:rPr>
              </a:br>
              <a:r>
                <a:rPr kumimoji="1" lang="en-US" sz="2000" b="1" dirty="0">
                  <a:solidFill>
                    <a:srgbClr val="D94439"/>
                  </a:solidFill>
                  <a:latin typeface="Times New Roman" pitchFamily="18" charset="0"/>
                </a:rPr>
                <a:t>(DBMS)</a:t>
              </a: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78772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7772400" cy="8382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/>
          </a:bodyPr>
          <a:lstStyle/>
          <a:p>
            <a:r>
              <a:rPr lang="en-US" dirty="0"/>
              <a:t>What is data integrity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981200"/>
            <a:ext cx="4800600" cy="3851429"/>
          </a:xfrm>
        </p:spPr>
        <p:txBody>
          <a:bodyPr/>
          <a:lstStyle/>
          <a:p>
            <a:pPr marL="609600" lvl="1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sz="2600" b="1" dirty="0">
                <a:solidFill>
                  <a:srgbClr val="000000"/>
                </a:solidFill>
              </a:rPr>
              <a:t>Degree to which data is correct</a:t>
            </a:r>
          </a:p>
          <a:p>
            <a:pPr marL="1028700" lvl="2" indent="-457200">
              <a:buClr>
                <a:srgbClr val="000066"/>
              </a:buClr>
              <a:buFont typeface="Wingdings" pitchFamily="2" charset="2"/>
              <a:buChar char="§"/>
            </a:pPr>
            <a:r>
              <a:rPr kumimoji="1" lang="en-US" b="1" dirty="0">
                <a:solidFill>
                  <a:srgbClr val="000000"/>
                </a:solidFill>
              </a:rPr>
              <a:t>Garbage in, garbage out (GIGO)</a:t>
            </a:r>
            <a:r>
              <a:rPr kumimoji="1" lang="en-US" dirty="0">
                <a:solidFill>
                  <a:srgbClr val="000000"/>
                </a:solidFill>
              </a:rPr>
              <a:t>—computer phrase that means you cannot create correct information from incorrect data</a:t>
            </a:r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934317" y="1873469"/>
            <a:ext cx="2420937" cy="3352800"/>
            <a:chOff x="5427663" y="1295400"/>
            <a:chExt cx="3030537" cy="4419600"/>
          </a:xfrm>
          <a:effectLst>
            <a:glow rad="228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4" name="Rectangle 19"/>
            <p:cNvSpPr>
              <a:spLocks noChangeArrowheads="1"/>
            </p:cNvSpPr>
            <p:nvPr/>
          </p:nvSpPr>
          <p:spPr bwMode="auto">
            <a:xfrm>
              <a:off x="6324600" y="3048000"/>
              <a:ext cx="1644650" cy="1219200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ObliqueTopLeft"/>
              <a:lightRig rig="legacyFlat3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00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kumimoji="1" lang="en-US" sz="1800" b="1" dirty="0">
                  <a:solidFill>
                    <a:srgbClr val="FFFFCC"/>
                  </a:solidFill>
                  <a:latin typeface="Times New Roman" pitchFamily="18" charset="0"/>
                </a:rPr>
                <a:t>Garbage out</a:t>
              </a:r>
            </a:p>
          </p:txBody>
        </p:sp>
        <p:sp>
          <p:nvSpPr>
            <p:cNvPr id="5" name="Rectangle 20"/>
            <p:cNvSpPr>
              <a:spLocks noChangeArrowheads="1"/>
            </p:cNvSpPr>
            <p:nvPr/>
          </p:nvSpPr>
          <p:spPr bwMode="auto">
            <a:xfrm>
              <a:off x="6324600" y="1295400"/>
              <a:ext cx="1644650" cy="1143000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ObliqueTopLeft"/>
              <a:lightRig rig="legacyFlat3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99CC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kumimoji="1" lang="en-US" sz="1800" b="1" dirty="0">
                  <a:solidFill>
                    <a:srgbClr val="FFFFCC"/>
                  </a:solidFill>
                  <a:latin typeface="Times New Roman" pitchFamily="18" charset="0"/>
                </a:rPr>
                <a:t>Garbage in</a:t>
              </a:r>
            </a:p>
          </p:txBody>
        </p:sp>
        <p:sp>
          <p:nvSpPr>
            <p:cNvPr id="6" name="AutoShape 23"/>
            <p:cNvSpPr>
              <a:spLocks noChangeArrowheads="1"/>
            </p:cNvSpPr>
            <p:nvPr/>
          </p:nvSpPr>
          <p:spPr bwMode="auto">
            <a:xfrm>
              <a:off x="5427663" y="3657600"/>
              <a:ext cx="744537" cy="1981200"/>
            </a:xfrm>
            <a:prstGeom prst="curvedRightArrow">
              <a:avLst>
                <a:gd name="adj1" fmla="val 53220"/>
                <a:gd name="adj2" fmla="val 106439"/>
                <a:gd name="adj3" fmla="val 33333"/>
              </a:avLst>
            </a:prstGeom>
            <a:solidFill>
              <a:srgbClr val="9933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26"/>
            <p:cNvSpPr>
              <a:spLocks noChangeArrowheads="1"/>
            </p:cNvSpPr>
            <p:nvPr/>
          </p:nvSpPr>
          <p:spPr bwMode="auto">
            <a:xfrm>
              <a:off x="6313488" y="4800600"/>
              <a:ext cx="2144712" cy="914400"/>
            </a:xfrm>
            <a:prstGeom prst="rect">
              <a:avLst/>
            </a:prstGeom>
            <a:solidFill>
              <a:srgbClr val="993366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ObliqueTopLeft"/>
              <a:lightRig rig="legacyFlat3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3366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kumimoji="1" lang="en-US" sz="1800" b="1">
                  <a:solidFill>
                    <a:srgbClr val="FFFFCC"/>
                  </a:solidFill>
                  <a:latin typeface="Times New Roman" pitchFamily="18" charset="0"/>
                </a:rPr>
                <a:t>Data integrity </a:t>
              </a:r>
              <a:br>
                <a:rPr kumimoji="1" lang="en-US" sz="1800" b="1">
                  <a:solidFill>
                    <a:srgbClr val="FFFFCC"/>
                  </a:solidFill>
                  <a:latin typeface="Times New Roman" pitchFamily="18" charset="0"/>
                </a:rPr>
              </a:br>
              <a:r>
                <a:rPr kumimoji="1" lang="en-US" sz="1800" b="1">
                  <a:solidFill>
                    <a:srgbClr val="FFFFCC"/>
                  </a:solidFill>
                  <a:latin typeface="Times New Roman" pitchFamily="18" charset="0"/>
                </a:rPr>
                <a:t>is lost</a:t>
              </a:r>
            </a:p>
          </p:txBody>
        </p:sp>
        <p:sp>
          <p:nvSpPr>
            <p:cNvPr id="8" name="AutoShape 27"/>
            <p:cNvSpPr>
              <a:spLocks noChangeArrowheads="1"/>
            </p:cNvSpPr>
            <p:nvPr/>
          </p:nvSpPr>
          <p:spPr bwMode="auto">
            <a:xfrm>
              <a:off x="5427663" y="1600200"/>
              <a:ext cx="744537" cy="1981200"/>
            </a:xfrm>
            <a:prstGeom prst="curvedRightArrow">
              <a:avLst>
                <a:gd name="adj1" fmla="val 53220"/>
                <a:gd name="adj2" fmla="val 106439"/>
                <a:gd name="adj3" fmla="val 33333"/>
              </a:avLst>
            </a:prstGeom>
            <a:solidFill>
              <a:srgbClr val="9933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1680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382000" cy="76200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 fontScale="90000"/>
          </a:bodyPr>
          <a:lstStyle/>
          <a:p>
            <a:r>
              <a:rPr lang="en-US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are the qualities of valuable information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19432173"/>
              </p:ext>
            </p:extLst>
          </p:nvPr>
        </p:nvGraphicFramePr>
        <p:xfrm>
          <a:off x="762000" y="1524000"/>
          <a:ext cx="7848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77566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EAAF62C-F59A-49E3-8E29-69EE55706C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1EAAF62C-F59A-49E3-8E29-69EE55706C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E32C5E0-8FF2-496C-892C-8551A512F2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1E32C5E0-8FF2-496C-892C-8551A512F2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18FF6BA-4C34-46CB-93A4-CEFED32F7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>
                                            <p:graphicEl>
                                              <a:dgm id="{A18FF6BA-4C34-46CB-93A4-CEFED32F72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B0AE57A-8E4A-4A25-A47B-3521D8D2DF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graphicEl>
                                              <a:dgm id="{3B0AE57A-8E4A-4A25-A47B-3521D8D2DF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0143E1-2739-428B-8A3D-A247E0D086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220143E1-2739-428B-8A3D-A247E0D086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FFC4CC-3A48-4A1A-9303-6E89C073ED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9DFFC4CC-3A48-4A1A-9303-6E89C073ED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50EAB29-12BE-4D85-BCC1-E7CD56173D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>
                                            <p:graphicEl>
                                              <a:dgm id="{E50EAB29-12BE-4D85-BCC1-E7CD56173D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711E293-8B14-4B26-8BB6-EF0D5E7F6F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dgm id="{6711E293-8B14-4B26-8BB6-EF0D5E7F6F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16882A5-223D-419E-9889-0FAB512C4E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C16882A5-223D-419E-9889-0FAB512C4E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8D86365-1F43-4246-B6BC-859A033E57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dgm id="{A8D86365-1F43-4246-B6BC-859A033E57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E310F14-69FF-48D1-BAC9-BC9099B51F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EE310F14-69FF-48D1-BAC9-BC9099B51F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65FED30-6201-4FC8-8D76-43349796CE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>
                                            <p:graphicEl>
                                              <a:dgm id="{565FED30-6201-4FC8-8D76-43349796CE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F4099CB-FFA0-4196-A6B2-923C12F53B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5F4099CB-FFA0-4196-A6B2-923C12F53B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D547FE8-AA1D-46A9-B057-F86F58B50B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>
                                            <p:graphicEl>
                                              <a:dgm id="{DD547FE8-AA1D-46A9-B057-F86F58B50B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5334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 fontScale="90000"/>
          </a:bodyPr>
          <a:lstStyle/>
          <a:p>
            <a:r>
              <a:rPr lang="en-US" dirty="0"/>
              <a:t>File Processing Versus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696200" cy="609600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dirty="0">
                <a:solidFill>
                  <a:srgbClr val="D94439"/>
                </a:solidFill>
              </a:rPr>
              <a:t>file processing system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85800" y="2312118"/>
            <a:ext cx="7608174" cy="3696408"/>
            <a:chOff x="694999" y="1839913"/>
            <a:chExt cx="8147377" cy="4157664"/>
          </a:xfrm>
          <a:effectLst>
            <a:glow rad="228600">
              <a:schemeClr val="accent5">
                <a:satMod val="175000"/>
                <a:alpha val="40000"/>
              </a:schemeClr>
            </a:glow>
          </a:effectLst>
        </p:grpSpPr>
        <p:grpSp>
          <p:nvGrpSpPr>
            <p:cNvPr id="5" name="Group 17"/>
            <p:cNvGrpSpPr>
              <a:grpSpLocks/>
            </p:cNvGrpSpPr>
            <p:nvPr/>
          </p:nvGrpSpPr>
          <p:grpSpPr bwMode="auto">
            <a:xfrm>
              <a:off x="7059613" y="3702051"/>
              <a:ext cx="1782763" cy="2295526"/>
              <a:chOff x="4431" y="2116"/>
              <a:chExt cx="1123" cy="1446"/>
            </a:xfrm>
          </p:grpSpPr>
          <p:sp>
            <p:nvSpPr>
              <p:cNvPr id="12" name="Line 10"/>
              <p:cNvSpPr>
                <a:spLocks noChangeShapeType="1"/>
              </p:cNvSpPr>
              <p:nvPr/>
            </p:nvSpPr>
            <p:spPr bwMode="auto">
              <a:xfrm>
                <a:off x="4560" y="2116"/>
                <a:ext cx="199" cy="330"/>
              </a:xfrm>
              <a:prstGeom prst="line">
                <a:avLst/>
              </a:prstGeom>
              <a:noFill/>
              <a:ln w="762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Oval 13"/>
              <p:cNvSpPr>
                <a:spLocks noChangeArrowheads="1"/>
              </p:cNvSpPr>
              <p:nvPr/>
            </p:nvSpPr>
            <p:spPr bwMode="auto">
              <a:xfrm>
                <a:off x="4431" y="2404"/>
                <a:ext cx="1123" cy="1158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spcBef>
                    <a:spcPct val="5000"/>
                  </a:spcBef>
                  <a:buClr>
                    <a:srgbClr val="D94439"/>
                  </a:buClr>
                  <a:buSzPct val="75000"/>
                  <a:buFont typeface="Wingdings" pitchFamily="2" charset="2"/>
                  <a:buNone/>
                </a:pPr>
                <a:r>
                  <a:rPr kumimoji="1" lang="en-US" sz="1400" b="1" dirty="0">
                    <a:latin typeface="Times New Roman" pitchFamily="18" charset="0"/>
                  </a:rPr>
                  <a:t>Isolated data—data stored in separate files so it is difficult to access</a:t>
                </a:r>
              </a:p>
            </p:txBody>
          </p:sp>
        </p:grpSp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5027614" y="3592513"/>
              <a:ext cx="1782762" cy="2397125"/>
              <a:chOff x="3151" y="2047"/>
              <a:chExt cx="1123" cy="1510"/>
            </a:xfrm>
          </p:grpSpPr>
          <p:sp>
            <p:nvSpPr>
              <p:cNvPr id="10" name="Line 8"/>
              <p:cNvSpPr>
                <a:spLocks noChangeShapeType="1"/>
              </p:cNvSpPr>
              <p:nvPr/>
            </p:nvSpPr>
            <p:spPr bwMode="auto">
              <a:xfrm flipH="1">
                <a:off x="3798" y="2047"/>
                <a:ext cx="348" cy="464"/>
              </a:xfrm>
              <a:prstGeom prst="line">
                <a:avLst/>
              </a:prstGeom>
              <a:noFill/>
              <a:ln w="762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Oval 9"/>
              <p:cNvSpPr>
                <a:spLocks noChangeArrowheads="1"/>
              </p:cNvSpPr>
              <p:nvPr/>
            </p:nvSpPr>
            <p:spPr bwMode="auto">
              <a:xfrm>
                <a:off x="3151" y="2399"/>
                <a:ext cx="1123" cy="1158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spcBef>
                    <a:spcPct val="5000"/>
                  </a:spcBef>
                  <a:buClr>
                    <a:srgbClr val="D94439"/>
                  </a:buClr>
                  <a:buSzPct val="75000"/>
                  <a:buFont typeface="Wingdings" pitchFamily="2" charset="2"/>
                  <a:buNone/>
                </a:pPr>
                <a:r>
                  <a:rPr kumimoji="1" lang="en-US" sz="1400" b="1" dirty="0">
                    <a:latin typeface="Times New Roman" pitchFamily="18" charset="0"/>
                  </a:rPr>
                  <a:t>Data redundancy—same fields stored in multiple files</a:t>
                </a:r>
              </a:p>
            </p:txBody>
          </p:sp>
        </p:grpSp>
        <p:sp>
          <p:nvSpPr>
            <p:cNvPr id="7" name="Oval 11"/>
            <p:cNvSpPr>
              <a:spLocks noChangeArrowheads="1"/>
            </p:cNvSpPr>
            <p:nvPr/>
          </p:nvSpPr>
          <p:spPr bwMode="auto">
            <a:xfrm>
              <a:off x="694999" y="2308226"/>
              <a:ext cx="2406977" cy="2159276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2000" dirty="0">
                  <a:latin typeface="Times New Roman" pitchFamily="18" charset="0"/>
                </a:rPr>
                <a:t>Each department or area within organization has own set of files</a:t>
              </a:r>
            </a:p>
          </p:txBody>
        </p:sp>
        <p:sp>
          <p:nvSpPr>
            <p:cNvPr id="8" name="Oval 12"/>
            <p:cNvSpPr>
              <a:spLocks noChangeArrowheads="1"/>
            </p:cNvSpPr>
            <p:nvPr/>
          </p:nvSpPr>
          <p:spPr bwMode="auto">
            <a:xfrm>
              <a:off x="6145213" y="1839913"/>
              <a:ext cx="2166937" cy="2020887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2000" dirty="0">
                  <a:latin typeface="Times New Roman" pitchFamily="18" charset="0"/>
                </a:rPr>
                <a:t>May have weaknesses</a:t>
              </a:r>
            </a:p>
          </p:txBody>
        </p:sp>
        <p:sp>
          <p:nvSpPr>
            <p:cNvPr id="9" name="Oval 15"/>
            <p:cNvSpPr>
              <a:spLocks noChangeArrowheads="1"/>
            </p:cNvSpPr>
            <p:nvPr/>
          </p:nvSpPr>
          <p:spPr bwMode="auto">
            <a:xfrm>
              <a:off x="3224612" y="2308226"/>
              <a:ext cx="2384914" cy="2159276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2000" dirty="0">
                  <a:latin typeface="Times New Roman" pitchFamily="18" charset="0"/>
                </a:rPr>
                <a:t>Records in one file may not relate to records in any other file</a:t>
              </a:r>
            </a:p>
          </p:txBody>
        </p:sp>
      </p:grp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80946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8382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 fontScale="90000"/>
          </a:bodyPr>
          <a:lstStyle/>
          <a:p>
            <a:r>
              <a:rPr lang="en-US" dirty="0"/>
              <a:t>File Processing Versus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164" y="1676400"/>
            <a:ext cx="7696200" cy="914400"/>
          </a:xfrm>
        </p:spPr>
        <p:txBody>
          <a:bodyPr/>
          <a:lstStyle/>
          <a:p>
            <a:r>
              <a:rPr lang="en-US" dirty="0"/>
              <a:t>What are the strengths of the </a:t>
            </a:r>
            <a:r>
              <a:rPr lang="en-US" dirty="0">
                <a:solidFill>
                  <a:srgbClr val="C00000"/>
                </a:solidFill>
              </a:rPr>
              <a:t>database approach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990600" y="2634025"/>
            <a:ext cx="8839200" cy="4210912"/>
            <a:chOff x="242888" y="1760538"/>
            <a:chExt cx="8620125" cy="4152900"/>
          </a:xfrm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</p:grpSpPr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242888" y="1760538"/>
              <a:ext cx="1952625" cy="1779587"/>
            </a:xfrm>
            <a:prstGeom prst="ellipse">
              <a:avLst/>
            </a:prstGeom>
            <a:ln>
              <a:noFill/>
              <a:headEnd/>
              <a:tailEnd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b="1" dirty="0">
                  <a:latin typeface="Times New Roman" pitchFamily="18" charset="0"/>
                </a:rPr>
                <a:t>Reduced data redundancy</a:t>
              </a:r>
            </a:p>
          </p:txBody>
        </p:sp>
        <p:sp>
          <p:nvSpPr>
            <p:cNvPr id="11" name="Oval 18"/>
            <p:cNvSpPr>
              <a:spLocks noChangeArrowheads="1"/>
            </p:cNvSpPr>
            <p:nvPr/>
          </p:nvSpPr>
          <p:spPr bwMode="auto">
            <a:xfrm>
              <a:off x="1898650" y="2354263"/>
              <a:ext cx="1952625" cy="1779587"/>
            </a:xfrm>
            <a:prstGeom prst="ellipse">
              <a:avLst/>
            </a:prstGeom>
            <a:ln>
              <a:noFill/>
              <a:headEnd/>
              <a:tailEnd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2000" b="1">
                  <a:latin typeface="Times New Roman" pitchFamily="18" charset="0"/>
                </a:rPr>
                <a:t>Improved data integrity</a:t>
              </a:r>
            </a:p>
          </p:txBody>
        </p:sp>
        <p:sp>
          <p:nvSpPr>
            <p:cNvPr id="12" name="Oval 19"/>
            <p:cNvSpPr>
              <a:spLocks noChangeArrowheads="1"/>
            </p:cNvSpPr>
            <p:nvPr/>
          </p:nvSpPr>
          <p:spPr bwMode="auto">
            <a:xfrm>
              <a:off x="3554413" y="2947988"/>
              <a:ext cx="1952625" cy="1779587"/>
            </a:xfrm>
            <a:prstGeom prst="ellipse">
              <a:avLst/>
            </a:prstGeom>
            <a:ln>
              <a:noFill/>
              <a:headEnd/>
              <a:tailEnd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2000" b="1">
                  <a:latin typeface="Times New Roman" pitchFamily="18" charset="0"/>
                </a:rPr>
                <a:t>Shared</a:t>
              </a:r>
            </a:p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2000" b="1">
                  <a:latin typeface="Times New Roman" pitchFamily="18" charset="0"/>
                </a:rPr>
                <a:t>data</a:t>
              </a:r>
            </a:p>
          </p:txBody>
        </p:sp>
        <p:sp>
          <p:nvSpPr>
            <p:cNvPr id="13" name="Oval 20"/>
            <p:cNvSpPr>
              <a:spLocks noChangeArrowheads="1"/>
            </p:cNvSpPr>
            <p:nvPr/>
          </p:nvSpPr>
          <p:spPr bwMode="auto">
            <a:xfrm>
              <a:off x="5210175" y="3541713"/>
              <a:ext cx="1952625" cy="1779587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2000" b="1" dirty="0">
                  <a:latin typeface="Times New Roman" pitchFamily="18" charset="0"/>
                </a:rPr>
                <a:t>Easier </a:t>
              </a:r>
              <a:br>
                <a:rPr kumimoji="1" lang="en-US" sz="2000" b="1" dirty="0">
                  <a:latin typeface="Times New Roman" pitchFamily="18" charset="0"/>
                </a:rPr>
              </a:br>
              <a:r>
                <a:rPr kumimoji="1" lang="en-US" sz="2000" b="1" dirty="0">
                  <a:latin typeface="Times New Roman" pitchFamily="18" charset="0"/>
                </a:rPr>
                <a:t>access</a:t>
              </a:r>
            </a:p>
          </p:txBody>
        </p:sp>
        <p:sp>
          <p:nvSpPr>
            <p:cNvPr id="14" name="Oval 21"/>
            <p:cNvSpPr>
              <a:spLocks noChangeArrowheads="1"/>
            </p:cNvSpPr>
            <p:nvPr/>
          </p:nvSpPr>
          <p:spPr bwMode="auto">
            <a:xfrm>
              <a:off x="6865938" y="4133850"/>
              <a:ext cx="1997075" cy="1779588"/>
            </a:xfrm>
            <a:prstGeom prst="ellipse">
              <a:avLst/>
            </a:prstGeom>
            <a:ln>
              <a:noFill/>
              <a:headEnd/>
              <a:tailEnd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spcBef>
                  <a:spcPct val="5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2000" b="1">
                  <a:latin typeface="Times New Roman" pitchFamily="18" charset="0"/>
                </a:rPr>
                <a:t>Reduced development time</a:t>
              </a: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3029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8382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is software distributed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696200" cy="3851429"/>
          </a:xfrm>
        </p:spPr>
        <p:txBody>
          <a:bodyPr>
            <a:normAutofit lnSpcReduction="10000"/>
          </a:bodyPr>
          <a:lstStyle/>
          <a:p>
            <a:pPr marL="457200" lvl="1" indent="-342900">
              <a:spcBef>
                <a:spcPct val="5000"/>
              </a:spcBef>
              <a:buClr>
                <a:srgbClr val="000066"/>
              </a:buClr>
            </a:pPr>
            <a:r>
              <a:rPr kumimoji="1" lang="en-US" dirty="0">
                <a:solidFill>
                  <a:srgbClr val="D94439"/>
                </a:solidFill>
              </a:rPr>
              <a:t>Packaged software</a:t>
            </a:r>
            <a:r>
              <a:rPr kumimoji="1" lang="en-US" dirty="0">
                <a:solidFill>
                  <a:srgbClr val="000000"/>
                </a:solidFill>
              </a:rPr>
              <a:t>, mass-produced</a:t>
            </a:r>
          </a:p>
          <a:p>
            <a:pPr marL="457200" lvl="1" indent="-342900">
              <a:spcBef>
                <a:spcPct val="5000"/>
              </a:spcBef>
              <a:buClr>
                <a:srgbClr val="000066"/>
              </a:buClr>
            </a:pPr>
            <a:r>
              <a:rPr kumimoji="1" lang="en-US" dirty="0">
                <a:solidFill>
                  <a:srgbClr val="D94439"/>
                </a:solidFill>
              </a:rPr>
              <a:t>Custom software</a:t>
            </a:r>
            <a:r>
              <a:rPr kumimoji="1" lang="en-US" dirty="0">
                <a:solidFill>
                  <a:srgbClr val="000000"/>
                </a:solidFill>
              </a:rPr>
              <a:t>, performs functions specific to a business or industry</a:t>
            </a:r>
          </a:p>
          <a:p>
            <a:pPr marL="457200" lvl="1" indent="-342900">
              <a:spcBef>
                <a:spcPct val="5000"/>
              </a:spcBef>
              <a:buClr>
                <a:srgbClr val="000066"/>
              </a:buClr>
            </a:pPr>
            <a:r>
              <a:rPr kumimoji="1" lang="en-US" dirty="0">
                <a:solidFill>
                  <a:srgbClr val="D94439"/>
                </a:solidFill>
              </a:rPr>
              <a:t>Web-based software</a:t>
            </a:r>
            <a:r>
              <a:rPr kumimoji="1" lang="en-US" dirty="0">
                <a:solidFill>
                  <a:srgbClr val="000000"/>
                </a:solidFill>
              </a:rPr>
              <a:t>, hosted by a Web site</a:t>
            </a:r>
          </a:p>
          <a:p>
            <a:pPr marL="457200" lvl="1" indent="-342900">
              <a:spcBef>
                <a:spcPct val="5000"/>
              </a:spcBef>
              <a:buClr>
                <a:srgbClr val="000066"/>
              </a:buClr>
            </a:pPr>
            <a:r>
              <a:rPr kumimoji="1" lang="en-US" dirty="0">
                <a:solidFill>
                  <a:srgbClr val="D94439"/>
                </a:solidFill>
              </a:rPr>
              <a:t>Open source software,</a:t>
            </a:r>
            <a:r>
              <a:rPr kumimoji="1" lang="en-US" dirty="0">
                <a:solidFill>
                  <a:srgbClr val="000000"/>
                </a:solidFill>
              </a:rPr>
              <a:t> provided for use, modification, and redistribution</a:t>
            </a:r>
          </a:p>
          <a:p>
            <a:pPr marL="457200" lvl="1" indent="-342900">
              <a:spcBef>
                <a:spcPct val="5000"/>
              </a:spcBef>
              <a:buClr>
                <a:srgbClr val="000066"/>
              </a:buClr>
            </a:pPr>
            <a:r>
              <a:rPr kumimoji="1" lang="en-US" dirty="0">
                <a:solidFill>
                  <a:srgbClr val="D94439"/>
                </a:solidFill>
              </a:rPr>
              <a:t>Shareware</a:t>
            </a:r>
            <a:r>
              <a:rPr kumimoji="1" lang="en-US" dirty="0">
                <a:solidFill>
                  <a:srgbClr val="000000"/>
                </a:solidFill>
              </a:rPr>
              <a:t>, copyrighted software that is distributed free for trial period</a:t>
            </a:r>
          </a:p>
          <a:p>
            <a:pPr marL="457200" lvl="1" indent="-342900">
              <a:spcBef>
                <a:spcPct val="5000"/>
              </a:spcBef>
              <a:buClr>
                <a:srgbClr val="000066"/>
              </a:buClr>
            </a:pPr>
            <a:r>
              <a:rPr kumimoji="1" lang="en-US" dirty="0">
                <a:solidFill>
                  <a:srgbClr val="D94439"/>
                </a:solidFill>
              </a:rPr>
              <a:t>Freeware</a:t>
            </a:r>
            <a:r>
              <a:rPr kumimoji="1" lang="en-US" dirty="0">
                <a:solidFill>
                  <a:srgbClr val="000000"/>
                </a:solidFill>
              </a:rPr>
              <a:t>, copyrighted software provided at no cost</a:t>
            </a:r>
          </a:p>
          <a:p>
            <a:pPr marL="457200" lvl="1" indent="-342900">
              <a:spcBef>
                <a:spcPct val="5000"/>
              </a:spcBef>
              <a:buClr>
                <a:srgbClr val="000066"/>
              </a:buClr>
            </a:pPr>
            <a:r>
              <a:rPr kumimoji="1" lang="en-US" dirty="0">
                <a:solidFill>
                  <a:srgbClr val="D94439"/>
                </a:solidFill>
              </a:rPr>
              <a:t>Public-domain software</a:t>
            </a:r>
            <a:r>
              <a:rPr kumimoji="1" lang="en-US" dirty="0">
                <a:solidFill>
                  <a:srgbClr val="000000"/>
                </a:solidFill>
              </a:rPr>
              <a:t>, freeware with no copyright restrictions</a:t>
            </a:r>
          </a:p>
          <a:p>
            <a:endParaRPr lang="en-US" dirty="0"/>
          </a:p>
        </p:txBody>
      </p:sp>
      <p:pic>
        <p:nvPicPr>
          <p:cNvPr id="1026" name="Picture 2" descr="C:\Users\hari\Pictures\Microsoft Clip Organizer\j044212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595606"/>
            <a:ext cx="957683" cy="96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5199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7772400" cy="6858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/>
          </a:bodyPr>
          <a:lstStyle/>
          <a:p>
            <a:r>
              <a:rPr lang="en-US" sz="3200" dirty="0"/>
              <a:t>How do you </a:t>
            </a:r>
            <a:r>
              <a:rPr lang="en-US" sz="3200" dirty="0">
                <a:solidFill>
                  <a:srgbClr val="D94439"/>
                </a:solidFill>
              </a:rPr>
              <a:t>install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D94439"/>
                </a:solidFill>
              </a:rPr>
              <a:t>run</a:t>
            </a:r>
            <a:r>
              <a:rPr lang="en-US" sz="3200" dirty="0"/>
              <a:t> programs</a:t>
            </a:r>
            <a:r>
              <a:rPr lang="en-US" sz="3200" dirty="0" smtClean="0"/>
              <a:t>?</a:t>
            </a:r>
            <a:endParaRPr lang="en-US" sz="3200" dirty="0"/>
          </a:p>
        </p:txBody>
      </p:sp>
      <p:pic>
        <p:nvPicPr>
          <p:cNvPr id="4" name="Content Placeholder 3" descr="fig01_12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600200"/>
            <a:ext cx="8305800" cy="4933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61540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okumen\kuliah\Mkom\TekInformasi\gbr\DOWNL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914400"/>
            <a:ext cx="4857726" cy="483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8253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6858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 fontScale="90000"/>
          </a:bodyPr>
          <a:lstStyle/>
          <a:p>
            <a:r>
              <a:rPr lang="en-US" dirty="0"/>
              <a:t>What is a </a:t>
            </a:r>
            <a:r>
              <a:rPr lang="en-US" dirty="0">
                <a:solidFill>
                  <a:srgbClr val="FF0000"/>
                </a:solidFill>
              </a:rPr>
              <a:t>programmer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226" y="1604553"/>
            <a:ext cx="7696200" cy="1371600"/>
          </a:xfrm>
        </p:spPr>
        <p:txBody>
          <a:bodyPr/>
          <a:lstStyle/>
          <a:p>
            <a:pPr marL="342900" lvl="1"/>
            <a:r>
              <a:rPr kumimoji="1" lang="en-US" sz="2600" dirty="0">
                <a:solidFill>
                  <a:srgbClr val="000000"/>
                </a:solidFill>
              </a:rPr>
              <a:t>Someone who </a:t>
            </a:r>
            <a:r>
              <a:rPr kumimoji="1" lang="en-US" sz="2600" dirty="0" smtClean="0">
                <a:solidFill>
                  <a:srgbClr val="000000"/>
                </a:solidFill>
              </a:rPr>
              <a:t>develops software</a:t>
            </a:r>
            <a:endParaRPr kumimoji="1" lang="en-US" sz="2600" dirty="0">
              <a:solidFill>
                <a:srgbClr val="000000"/>
              </a:solidFill>
            </a:endParaRPr>
          </a:p>
          <a:p>
            <a:pPr lvl="1" indent="-342900">
              <a:lnSpc>
                <a:spcPct val="90000"/>
              </a:lnSpc>
              <a:buClr>
                <a:srgbClr val="000066"/>
              </a:buClr>
            </a:pPr>
            <a:r>
              <a:rPr kumimoji="1" lang="en-US" sz="2400" dirty="0">
                <a:solidFill>
                  <a:srgbClr val="000000"/>
                </a:solidFill>
              </a:rPr>
              <a:t>Programmer </a:t>
            </a:r>
            <a:r>
              <a:rPr kumimoji="1" lang="en-US" sz="2400" dirty="0" smtClean="0">
                <a:solidFill>
                  <a:srgbClr val="000000"/>
                </a:solidFill>
              </a:rPr>
              <a:t>writes the </a:t>
            </a:r>
            <a:r>
              <a:rPr kumimoji="1" lang="en-US" sz="2400" dirty="0">
                <a:solidFill>
                  <a:srgbClr val="000000"/>
                </a:solidFill>
              </a:rPr>
              <a:t>instructions </a:t>
            </a:r>
            <a:r>
              <a:rPr kumimoji="1" lang="en-US" sz="2400" dirty="0" smtClean="0">
                <a:solidFill>
                  <a:srgbClr val="000000"/>
                </a:solidFill>
              </a:rPr>
              <a:t>to direct </a:t>
            </a:r>
            <a:r>
              <a:rPr kumimoji="1" lang="en-US" sz="2400" dirty="0">
                <a:solidFill>
                  <a:srgbClr val="000000"/>
                </a:solidFill>
              </a:rPr>
              <a:t>the computer </a:t>
            </a:r>
            <a:r>
              <a:rPr kumimoji="1" lang="en-US" sz="2400" dirty="0" smtClean="0">
                <a:solidFill>
                  <a:srgbClr val="000000"/>
                </a:solidFill>
              </a:rPr>
              <a:t>to </a:t>
            </a:r>
            <a:r>
              <a:rPr kumimoji="1" lang="en-US" sz="2400" dirty="0">
                <a:solidFill>
                  <a:srgbClr val="000000"/>
                </a:solidFill>
              </a:rPr>
              <a:t>process data </a:t>
            </a:r>
            <a:r>
              <a:rPr kumimoji="1" lang="en-US" sz="2400" dirty="0" smtClean="0">
                <a:solidFill>
                  <a:srgbClr val="000000"/>
                </a:solidFill>
              </a:rPr>
              <a:t>into information</a:t>
            </a:r>
            <a:endParaRPr kumimoji="1" lang="en-US" sz="2400" dirty="0">
              <a:solidFill>
                <a:srgbClr val="000000"/>
              </a:solidFill>
            </a:endParaRPr>
          </a:p>
          <a:p>
            <a:pPr marL="1752600" lvl="4" indent="-381000">
              <a:lnSpc>
                <a:spcPct val="90000"/>
              </a:lnSpc>
            </a:pPr>
            <a:endParaRPr kumimoji="1" lang="en-US" sz="2200" dirty="0">
              <a:solidFill>
                <a:srgbClr val="000000"/>
              </a:solidFill>
              <a:latin typeface="Times New Roman" pitchFamily="18" charset="0"/>
            </a:endParaRP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800600" y="2976154"/>
            <a:ext cx="3352800" cy="2734696"/>
            <a:chOff x="5867400" y="914400"/>
            <a:chExt cx="2948940" cy="2590800"/>
          </a:xfrm>
        </p:grpSpPr>
        <p:sp>
          <p:nvSpPr>
            <p:cNvPr id="5" name="Text Box 36"/>
            <p:cNvSpPr txBox="1">
              <a:spLocks noChangeArrowheads="1"/>
            </p:cNvSpPr>
            <p:nvPr/>
          </p:nvSpPr>
          <p:spPr bwMode="auto">
            <a:xfrm>
              <a:off x="7543800" y="914400"/>
              <a:ext cx="11366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2"/>
                  </a:solidFill>
                </a:rPr>
                <a:t>JavaScript</a:t>
              </a:r>
            </a:p>
          </p:txBody>
        </p:sp>
        <p:pic>
          <p:nvPicPr>
            <p:cNvPr id="6" name="Picture 5" descr="fig01_13.gif"/>
            <p:cNvPicPr>
              <a:picLocks noChangeAspect="1"/>
            </p:cNvPicPr>
            <p:nvPr/>
          </p:nvPicPr>
          <p:blipFill>
            <a:blip r:embed="rId2"/>
            <a:srcRect t="1667" b="50000"/>
            <a:stretch>
              <a:fillRect/>
            </a:stretch>
          </p:blipFill>
          <p:spPr>
            <a:xfrm>
              <a:off x="5867400" y="1295400"/>
              <a:ext cx="2948940" cy="2209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7" name="Group 6"/>
          <p:cNvGrpSpPr/>
          <p:nvPr/>
        </p:nvGrpSpPr>
        <p:grpSpPr>
          <a:xfrm>
            <a:off x="744521" y="3348649"/>
            <a:ext cx="3553864" cy="2728913"/>
            <a:chOff x="3200400" y="3581400"/>
            <a:chExt cx="3553864" cy="2728913"/>
          </a:xfrm>
        </p:grpSpPr>
        <p:sp>
          <p:nvSpPr>
            <p:cNvPr id="8" name="Text Box 37"/>
            <p:cNvSpPr txBox="1">
              <a:spLocks noChangeArrowheads="1"/>
            </p:cNvSpPr>
            <p:nvPr/>
          </p:nvSpPr>
          <p:spPr bwMode="auto">
            <a:xfrm>
              <a:off x="3200400" y="5943600"/>
              <a:ext cx="1687513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chemeClr val="bg2"/>
                  </a:solidFill>
                </a:rPr>
                <a:t>Web application</a:t>
              </a:r>
            </a:p>
          </p:txBody>
        </p:sp>
        <p:pic>
          <p:nvPicPr>
            <p:cNvPr id="9" name="Picture 8" descr="fig01_13.gif"/>
            <p:cNvPicPr>
              <a:picLocks noChangeAspect="1"/>
            </p:cNvPicPr>
            <p:nvPr/>
          </p:nvPicPr>
          <p:blipFill>
            <a:blip r:embed="rId2"/>
            <a:srcRect t="51111"/>
            <a:stretch>
              <a:fillRect/>
            </a:stretch>
          </p:blipFill>
          <p:spPr>
            <a:xfrm>
              <a:off x="3581400" y="3581400"/>
              <a:ext cx="3172864" cy="24049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9878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01_0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567978"/>
            <a:ext cx="3175473" cy="57465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314" name="Picture 2" descr="C:\Users\hari\Pictures\Microsoft Clip Organizer\j044215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34575">
            <a:off x="8297183" y="-166319"/>
            <a:ext cx="1062355" cy="106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85800"/>
            <a:ext cx="7253344" cy="838200"/>
          </a:xfrm>
        </p:spPr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3600" dirty="0" smtClean="0">
                <a:solidFill>
                  <a:srgbClr val="7030A0"/>
                </a:solidFill>
              </a:rPr>
              <a:t>Introduction </a:t>
            </a:r>
            <a:r>
              <a:rPr lang="en-US" sz="3600" dirty="0">
                <a:solidFill>
                  <a:srgbClr val="7030A0"/>
                </a:solidFill>
              </a:rPr>
              <a:t>to computers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76400"/>
            <a:ext cx="7696200" cy="3508977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/>
          </a:bodyPr>
          <a:lstStyle/>
          <a:p>
            <a:pPr>
              <a:buFont typeface="Monotype Sorts" pitchFamily="2" charset="2"/>
              <a:buNone/>
            </a:pPr>
            <a:r>
              <a:rPr lang="en-US" dirty="0" smtClean="0">
                <a:latin typeface="+mj-lt"/>
              </a:rPr>
              <a:t>How </a:t>
            </a:r>
            <a:r>
              <a:rPr lang="en-US" dirty="0">
                <a:latin typeface="+mj-lt"/>
              </a:rPr>
              <a:t>is a </a:t>
            </a:r>
            <a:r>
              <a:rPr lang="en-US" dirty="0">
                <a:solidFill>
                  <a:srgbClr val="D94439"/>
                </a:solidFill>
                <a:latin typeface="+mj-lt"/>
              </a:rPr>
              <a:t>computer</a:t>
            </a:r>
            <a:r>
              <a:rPr lang="en-US" dirty="0">
                <a:latin typeface="+mj-lt"/>
              </a:rPr>
              <a:t> defined?</a:t>
            </a:r>
          </a:p>
          <a:p>
            <a:pPr marL="342900" lvl="1"/>
            <a:r>
              <a:rPr kumimoji="1" lang="en-US" sz="2600" dirty="0">
                <a:solidFill>
                  <a:srgbClr val="000000"/>
                </a:solidFill>
              </a:rPr>
              <a:t>Electronic device operating under the control of instructions stored in its own </a:t>
            </a:r>
            <a:r>
              <a:rPr kumimoji="1" lang="en-US" sz="2600" dirty="0" smtClean="0">
                <a:solidFill>
                  <a:srgbClr val="000000"/>
                </a:solidFill>
              </a:rPr>
              <a:t>memory</a:t>
            </a:r>
          </a:p>
          <a:p>
            <a:pPr marL="617220" lvl="2"/>
            <a:r>
              <a:rPr kumimoji="1" lang="en-US" sz="2400" dirty="0" smtClean="0">
                <a:solidFill>
                  <a:srgbClr val="000000"/>
                </a:solidFill>
              </a:rPr>
              <a:t>Data</a:t>
            </a:r>
          </a:p>
          <a:p>
            <a:pPr marL="617220" lvl="2"/>
            <a:r>
              <a:rPr kumimoji="1" lang="en-US" sz="2400" dirty="0" smtClean="0">
                <a:solidFill>
                  <a:srgbClr val="000000"/>
                </a:solidFill>
              </a:rPr>
              <a:t>Information</a:t>
            </a:r>
          </a:p>
          <a:p>
            <a:pPr marL="617220" lvl="2"/>
            <a:r>
              <a:rPr kumimoji="1" lang="en-US" sz="2400" dirty="0" smtClean="0">
                <a:solidFill>
                  <a:srgbClr val="000000"/>
                </a:solidFill>
              </a:rPr>
              <a:t>Produces and stores result</a:t>
            </a:r>
          </a:p>
          <a:p>
            <a:pPr marL="342900" lvl="1"/>
            <a:endParaRPr kumimoji="1" lang="en-US" sz="2600" dirty="0" smtClean="0">
              <a:solidFill>
                <a:srgbClr val="000000"/>
              </a:solidFill>
            </a:endParaRPr>
          </a:p>
          <a:p>
            <a:pPr marL="617220" lvl="2"/>
            <a:endParaRPr kumimoji="1" lang="en-US" sz="24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19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7772400" cy="6858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 fontScale="90000"/>
          </a:bodyPr>
          <a:lstStyle/>
          <a:p>
            <a:r>
              <a:rPr lang="en-US" dirty="0"/>
              <a:t>Categories of 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1"/>
            <a:ext cx="7696200" cy="1219200"/>
          </a:xfrm>
        </p:spPr>
        <p:txBody>
          <a:bodyPr/>
          <a:lstStyle/>
          <a:p>
            <a:r>
              <a:rPr kumimoji="1" lang="en-US" dirty="0">
                <a:solidFill>
                  <a:srgbClr val="000000"/>
                </a:solidFill>
              </a:rPr>
              <a:t>What are the categories of </a:t>
            </a:r>
            <a:r>
              <a:rPr kumimoji="1" lang="en-US" dirty="0" smtClean="0">
                <a:solidFill>
                  <a:srgbClr val="000000"/>
                </a:solidFill>
              </a:rPr>
              <a:t>computers?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60179" y="2116351"/>
            <a:ext cx="6051331" cy="4114800"/>
            <a:chOff x="1295400" y="1600200"/>
            <a:chExt cx="7019544" cy="4953000"/>
          </a:xfrm>
        </p:grpSpPr>
        <p:sp>
          <p:nvSpPr>
            <p:cNvPr id="4" name="AutoShape 49"/>
            <p:cNvSpPr>
              <a:spLocks noChangeArrowheads="1"/>
            </p:cNvSpPr>
            <p:nvPr/>
          </p:nvSpPr>
          <p:spPr bwMode="auto">
            <a:xfrm>
              <a:off x="1295400" y="1600200"/>
              <a:ext cx="4343400" cy="838200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txBody>
            <a:bodyPr wrap="none" anchor="ctr"/>
            <a:lstStyle/>
            <a:p>
              <a:pPr algn="ctr"/>
              <a:r>
                <a:rPr lang="en-US" sz="1800" b="1" dirty="0"/>
                <a:t>Personal Computers</a:t>
              </a:r>
              <a:br>
                <a:rPr lang="en-US" sz="1800" b="1" dirty="0"/>
              </a:br>
              <a:r>
                <a:rPr lang="en-US" sz="1800" b="1" dirty="0"/>
                <a:t>(desktop)</a:t>
              </a:r>
            </a:p>
          </p:txBody>
        </p:sp>
        <p:sp>
          <p:nvSpPr>
            <p:cNvPr id="5" name="AutoShape 50"/>
            <p:cNvSpPr>
              <a:spLocks noChangeArrowheads="1"/>
            </p:cNvSpPr>
            <p:nvPr/>
          </p:nvSpPr>
          <p:spPr bwMode="auto">
            <a:xfrm>
              <a:off x="3622025" y="1992891"/>
              <a:ext cx="4343400" cy="838200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rgbClr val="008000"/>
            </a:solidFill>
            <a:ln w="9525">
              <a:noFill/>
              <a:miter lim="800000"/>
              <a:headEnd/>
              <a:tailEnd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txBody>
            <a:bodyPr wrap="none" anchor="ctr"/>
            <a:lstStyle/>
            <a:p>
              <a:pPr algn="ctr"/>
              <a:r>
                <a:rPr lang="en-US" sz="1800" b="1" dirty="0">
                  <a:solidFill>
                    <a:schemeClr val="bg1"/>
                  </a:solidFill>
                </a:rPr>
                <a:t>Mobile Computers and</a:t>
              </a:r>
              <a:br>
                <a:rPr lang="en-US" sz="1800" b="1" dirty="0">
                  <a:solidFill>
                    <a:schemeClr val="bg1"/>
                  </a:solidFill>
                </a:rPr>
              </a:br>
              <a:r>
                <a:rPr lang="en-US" sz="1800" b="1" dirty="0">
                  <a:solidFill>
                    <a:schemeClr val="bg1"/>
                  </a:solidFill>
                </a:rPr>
                <a:t>Mobile Devices</a:t>
              </a:r>
            </a:p>
          </p:txBody>
        </p:sp>
        <p:sp>
          <p:nvSpPr>
            <p:cNvPr id="6" name="AutoShape 51"/>
            <p:cNvSpPr>
              <a:spLocks noChangeArrowheads="1"/>
            </p:cNvSpPr>
            <p:nvPr/>
          </p:nvSpPr>
          <p:spPr bwMode="auto">
            <a:xfrm>
              <a:off x="1371600" y="2971800"/>
              <a:ext cx="4343400" cy="838200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rgbClr val="D94439"/>
            </a:solidFill>
            <a:ln w="9525">
              <a:noFill/>
              <a:miter lim="800000"/>
              <a:headEnd/>
              <a:tailEnd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txBody>
            <a:bodyPr wrap="none" anchor="ctr"/>
            <a:lstStyle/>
            <a:p>
              <a:pPr algn="ctr"/>
              <a:r>
                <a:rPr lang="en-US" sz="1800" b="1"/>
                <a:t>Game Consoles</a:t>
              </a:r>
            </a:p>
          </p:txBody>
        </p:sp>
        <p:sp>
          <p:nvSpPr>
            <p:cNvPr id="7" name="AutoShape 52"/>
            <p:cNvSpPr>
              <a:spLocks noChangeArrowheads="1"/>
            </p:cNvSpPr>
            <p:nvPr/>
          </p:nvSpPr>
          <p:spPr bwMode="auto">
            <a:xfrm>
              <a:off x="3794760" y="3238500"/>
              <a:ext cx="4343400" cy="838200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rgbClr val="5F5F5F"/>
            </a:solidFill>
            <a:ln w="9525">
              <a:noFill/>
              <a:miter lim="800000"/>
              <a:headEnd/>
              <a:tailEnd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txBody>
            <a:bodyPr wrap="none" anchor="ctr"/>
            <a:lstStyle/>
            <a:p>
              <a:pPr algn="ctr"/>
              <a:r>
                <a:rPr lang="en-US" sz="1800" b="1" dirty="0">
                  <a:solidFill>
                    <a:schemeClr val="bg1"/>
                  </a:solidFill>
                </a:rPr>
                <a:t>Servers</a:t>
              </a:r>
            </a:p>
          </p:txBody>
        </p:sp>
        <p:sp>
          <p:nvSpPr>
            <p:cNvPr id="8" name="AutoShape 53"/>
            <p:cNvSpPr>
              <a:spLocks noChangeArrowheads="1"/>
            </p:cNvSpPr>
            <p:nvPr/>
          </p:nvSpPr>
          <p:spPr bwMode="auto">
            <a:xfrm>
              <a:off x="1447800" y="4343400"/>
              <a:ext cx="4343400" cy="838200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rgbClr val="6600CC"/>
            </a:solidFill>
            <a:ln w="9525">
              <a:noFill/>
              <a:miter lim="800000"/>
              <a:headEnd/>
              <a:tailEnd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txBody>
            <a:bodyPr wrap="none" anchor="ctr"/>
            <a:lstStyle/>
            <a:p>
              <a:pPr algn="ctr"/>
              <a:r>
                <a:rPr lang="en-US" sz="1800" b="1" dirty="0">
                  <a:solidFill>
                    <a:schemeClr val="bg1"/>
                  </a:solidFill>
                </a:rPr>
                <a:t>Mainframes</a:t>
              </a:r>
            </a:p>
          </p:txBody>
        </p:sp>
        <p:sp>
          <p:nvSpPr>
            <p:cNvPr id="9" name="AutoShape 54"/>
            <p:cNvSpPr>
              <a:spLocks noChangeArrowheads="1"/>
            </p:cNvSpPr>
            <p:nvPr/>
          </p:nvSpPr>
          <p:spPr bwMode="auto">
            <a:xfrm>
              <a:off x="3971544" y="4711902"/>
              <a:ext cx="4343400" cy="838200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rgbClr val="CC9900"/>
            </a:solidFill>
            <a:ln w="9525">
              <a:noFill/>
              <a:miter lim="800000"/>
              <a:headEnd/>
              <a:tailEnd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txBody>
            <a:bodyPr wrap="none" anchor="ctr"/>
            <a:lstStyle/>
            <a:p>
              <a:pPr algn="ctr"/>
              <a:r>
                <a:rPr lang="en-US" sz="1800" b="1"/>
                <a:t>Supercomputers</a:t>
              </a:r>
            </a:p>
          </p:txBody>
        </p:sp>
        <p:sp>
          <p:nvSpPr>
            <p:cNvPr id="10" name="AutoShape 65"/>
            <p:cNvSpPr>
              <a:spLocks noChangeArrowheads="1"/>
            </p:cNvSpPr>
            <p:nvPr/>
          </p:nvSpPr>
          <p:spPr bwMode="auto">
            <a:xfrm>
              <a:off x="1447800" y="5715000"/>
              <a:ext cx="4343400" cy="838200"/>
            </a:xfrm>
            <a:prstGeom prst="doubleWave">
              <a:avLst>
                <a:gd name="adj1" fmla="val 6500"/>
                <a:gd name="adj2" fmla="val 0"/>
              </a:avLst>
            </a:prstGeom>
            <a:solidFill>
              <a:srgbClr val="008080"/>
            </a:solidFill>
            <a:ln w="9525">
              <a:noFill/>
              <a:miter lim="800000"/>
              <a:headEnd/>
              <a:tailEnd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txBody>
            <a:bodyPr wrap="none" anchor="ctr"/>
            <a:lstStyle/>
            <a:p>
              <a:pPr algn="ctr"/>
              <a:r>
                <a:rPr lang="en-US" sz="1800" b="1" dirty="0">
                  <a:solidFill>
                    <a:schemeClr val="bg1"/>
                  </a:solidFill>
                </a:rPr>
                <a:t>Embedded Computers</a:t>
              </a:r>
            </a:p>
          </p:txBody>
        </p:sp>
      </p:grpSp>
      <p:pic>
        <p:nvPicPr>
          <p:cNvPr id="12" name="Picture 2" descr="C:\Users\hari\Pictures\Microsoft Clip Organizer\j044215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34575">
            <a:off x="8229601" y="-161965"/>
            <a:ext cx="1062355" cy="106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51663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7772400" cy="6858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 fontScale="90000"/>
          </a:bodyPr>
          <a:lstStyle/>
          <a:p>
            <a:r>
              <a:rPr lang="en-US" dirty="0"/>
              <a:t>Personal 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69064"/>
            <a:ext cx="7696200" cy="3851429"/>
          </a:xfrm>
        </p:spPr>
        <p:txBody>
          <a:bodyPr/>
          <a:lstStyle/>
          <a:p>
            <a:r>
              <a:rPr lang="en-US" dirty="0"/>
              <a:t>What are the two most popular styles of </a:t>
            </a:r>
            <a:r>
              <a:rPr lang="en-US" dirty="0">
                <a:solidFill>
                  <a:srgbClr val="D94439"/>
                </a:solidFill>
              </a:rPr>
              <a:t>personal computers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97570" y="2234406"/>
            <a:ext cx="3826829" cy="3909797"/>
            <a:chOff x="1524000" y="2057400"/>
            <a:chExt cx="3505200" cy="3671888"/>
          </a:xfrm>
        </p:grpSpPr>
        <p:sp>
          <p:nvSpPr>
            <p:cNvPr id="5" name="Rectangle 82"/>
            <p:cNvSpPr>
              <a:spLocks noChangeArrowheads="1"/>
            </p:cNvSpPr>
            <p:nvPr/>
          </p:nvSpPr>
          <p:spPr bwMode="auto">
            <a:xfrm>
              <a:off x="1524000" y="2057400"/>
              <a:ext cx="3505200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287338" indent="-287338">
                <a:spcBef>
                  <a:spcPct val="50000"/>
                </a:spcBef>
                <a:buClr>
                  <a:srgbClr val="000066"/>
                </a:buClr>
                <a:buSzPct val="75000"/>
                <a:buFont typeface="Wingdings" pitchFamily="2" charset="2"/>
                <a:buChar char="Ø"/>
              </a:pPr>
              <a:r>
                <a:rPr kumimoji="1" lang="en-US" sz="2000" dirty="0">
                  <a:solidFill>
                    <a:srgbClr val="000000"/>
                  </a:solidFill>
                </a:rPr>
                <a:t>PC and compatibles use the Windows operating system</a:t>
              </a:r>
            </a:p>
          </p:txBody>
        </p:sp>
        <p:pic>
          <p:nvPicPr>
            <p:cNvPr id="6" name="Picture 5" descr="fig01_15.g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3073064"/>
              <a:ext cx="3295814" cy="26562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7" name="Group 6"/>
          <p:cNvGrpSpPr/>
          <p:nvPr/>
        </p:nvGrpSpPr>
        <p:grpSpPr>
          <a:xfrm>
            <a:off x="4495800" y="2234406"/>
            <a:ext cx="3886200" cy="3909796"/>
            <a:chOff x="4876800" y="2212635"/>
            <a:chExt cx="3886200" cy="3909796"/>
          </a:xfrm>
        </p:grpSpPr>
        <p:sp>
          <p:nvSpPr>
            <p:cNvPr id="8" name="Rectangle 85"/>
            <p:cNvSpPr>
              <a:spLocks noChangeArrowheads="1"/>
            </p:cNvSpPr>
            <p:nvPr/>
          </p:nvSpPr>
          <p:spPr bwMode="auto">
            <a:xfrm>
              <a:off x="4876800" y="2212635"/>
              <a:ext cx="3886200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87338" indent="-287338">
                <a:spcBef>
                  <a:spcPct val="50000"/>
                </a:spcBef>
                <a:buClr>
                  <a:srgbClr val="000066"/>
                </a:buClr>
                <a:buSzPct val="75000"/>
                <a:buFont typeface="Wingdings" pitchFamily="2" charset="2"/>
                <a:buChar char="Ø"/>
              </a:pPr>
              <a:r>
                <a:rPr kumimoji="1" lang="en-US" dirty="0">
                  <a:solidFill>
                    <a:srgbClr val="000000"/>
                  </a:solidFill>
                </a:rPr>
                <a:t>Apple Macintosh usually uses the Macintosh operating system (Mac OS X)</a:t>
              </a:r>
            </a:p>
          </p:txBody>
        </p:sp>
        <p:pic>
          <p:nvPicPr>
            <p:cNvPr id="9" name="Picture 8" descr="fig01_16.gi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5400" y="3415141"/>
              <a:ext cx="3581400" cy="27072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42494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7620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/>
          </a:bodyPr>
          <a:lstStyle/>
          <a:p>
            <a:r>
              <a:rPr lang="en-US" dirty="0"/>
              <a:t>What is a </a:t>
            </a:r>
            <a:r>
              <a:rPr lang="en-US" dirty="0">
                <a:solidFill>
                  <a:srgbClr val="D94439"/>
                </a:solidFill>
              </a:rPr>
              <a:t>desktop computer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696200" cy="3699029"/>
          </a:xfrm>
        </p:spPr>
        <p:txBody>
          <a:bodyPr/>
          <a:lstStyle/>
          <a:p>
            <a:pPr marL="342900" lvl="1"/>
            <a:r>
              <a:rPr kumimoji="1" lang="en-US" sz="2600" dirty="0">
                <a:solidFill>
                  <a:srgbClr val="000000"/>
                </a:solidFill>
              </a:rPr>
              <a:t>Designed so all of the components fit entirely on or under a desk or table</a:t>
            </a:r>
          </a:p>
          <a:p>
            <a:endParaRPr lang="en-US" dirty="0"/>
          </a:p>
        </p:txBody>
      </p:sp>
      <p:pic>
        <p:nvPicPr>
          <p:cNvPr id="4" name="Picture 3" descr="fig01_15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978331"/>
            <a:ext cx="5562600" cy="3429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12341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924800" cy="6858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Autofit/>
          </a:bodyPr>
          <a:lstStyle/>
          <a:p>
            <a:r>
              <a:rPr lang="en-US" sz="2800" dirty="0"/>
              <a:t>Mobile Computers and Mobile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898" y="1600200"/>
            <a:ext cx="7696200" cy="1981200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dirty="0">
                <a:solidFill>
                  <a:srgbClr val="D94439"/>
                </a:solidFill>
              </a:rPr>
              <a:t>notebook computer</a:t>
            </a:r>
            <a:r>
              <a:rPr lang="en-US" dirty="0"/>
              <a:t>?</a:t>
            </a:r>
          </a:p>
          <a:p>
            <a:pPr marL="883920" lvl="2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dirty="0">
                <a:solidFill>
                  <a:srgbClr val="000000"/>
                </a:solidFill>
              </a:rPr>
              <a:t>Portable, small enough to fit on your lap</a:t>
            </a:r>
          </a:p>
          <a:p>
            <a:pPr marL="883920" lvl="2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dirty="0">
                <a:solidFill>
                  <a:srgbClr val="000000"/>
                </a:solidFill>
              </a:rPr>
              <a:t>Also called a </a:t>
            </a:r>
            <a:r>
              <a:rPr kumimoji="1" lang="en-US" dirty="0">
                <a:solidFill>
                  <a:srgbClr val="D94439"/>
                </a:solidFill>
              </a:rPr>
              <a:t>laptop computer</a:t>
            </a:r>
          </a:p>
          <a:p>
            <a:pPr marL="883920" lvl="2" indent="-495300">
              <a:spcBef>
                <a:spcPct val="5000"/>
              </a:spcBef>
              <a:buClr>
                <a:srgbClr val="000066"/>
              </a:buClr>
              <a:buFont typeface="Wingdings" pitchFamily="2" charset="2"/>
              <a:buChar char="Ø"/>
            </a:pPr>
            <a:r>
              <a:rPr kumimoji="1" lang="en-US" dirty="0">
                <a:solidFill>
                  <a:srgbClr val="000000"/>
                </a:solidFill>
              </a:rPr>
              <a:t>Usually more expensive than a desktop computer with equal capabilities</a:t>
            </a:r>
          </a:p>
          <a:p>
            <a:endParaRPr lang="en-US" dirty="0"/>
          </a:p>
        </p:txBody>
      </p:sp>
      <p:pic>
        <p:nvPicPr>
          <p:cNvPr id="4" name="Picture 3" descr="fig01_17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3429000"/>
            <a:ext cx="3575304" cy="28375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1933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01_18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599" y="3581400"/>
            <a:ext cx="4610599" cy="3071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086" y="609600"/>
            <a:ext cx="7963399" cy="6858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/>
          </a:bodyPr>
          <a:lstStyle/>
          <a:p>
            <a:r>
              <a:rPr lang="en-US" sz="3200" dirty="0"/>
              <a:t>Mobile Computers and Mobile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7696200" cy="3851429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dirty="0">
                <a:solidFill>
                  <a:srgbClr val="D94439"/>
                </a:solidFill>
              </a:rPr>
              <a:t>Tablet PC</a:t>
            </a:r>
            <a:r>
              <a:rPr lang="en-US" dirty="0"/>
              <a:t>?</a:t>
            </a:r>
          </a:p>
          <a:p>
            <a:pPr marL="617220" lvl="2"/>
            <a:r>
              <a:rPr kumimoji="1" lang="en-US" sz="2400" dirty="0">
                <a:solidFill>
                  <a:srgbClr val="000000"/>
                </a:solidFill>
              </a:rPr>
              <a:t>Resembles a letter-sized slate</a:t>
            </a:r>
          </a:p>
          <a:p>
            <a:pPr marL="617220" lvl="2"/>
            <a:r>
              <a:rPr kumimoji="1" lang="en-US" sz="2400" dirty="0">
                <a:solidFill>
                  <a:srgbClr val="000000"/>
                </a:solidFill>
              </a:rPr>
              <a:t>Allows you to write on the screen using a digital pen</a:t>
            </a:r>
          </a:p>
          <a:p>
            <a:pPr marL="617220" lvl="2"/>
            <a:r>
              <a:rPr kumimoji="1" lang="en-US" sz="2400" dirty="0">
                <a:solidFill>
                  <a:srgbClr val="000000"/>
                </a:solidFill>
              </a:rPr>
              <a:t>Especially useful for taking notes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53476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hari\Pictures\Microsoft Clip Organizer\j043317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801740"/>
            <a:ext cx="7663543" cy="57514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8382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are mobile devices</a:t>
            </a:r>
            <a:r>
              <a:rPr lang="en-US" dirty="0" smtClean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AutoShape 25"/>
          <p:cNvSpPr>
            <a:spLocks noChangeArrowheads="1"/>
          </p:cNvSpPr>
          <p:nvPr/>
        </p:nvSpPr>
        <p:spPr bwMode="auto">
          <a:xfrm>
            <a:off x="5410200" y="2057400"/>
            <a:ext cx="2971800" cy="1915886"/>
          </a:xfrm>
          <a:prstGeom prst="wedgeEllipseCallout">
            <a:avLst>
              <a:gd name="adj1" fmla="val -70065"/>
              <a:gd name="adj2" fmla="val -51991"/>
            </a:avLst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b="1" dirty="0">
                <a:solidFill>
                  <a:srgbClr val="D94439"/>
                </a:solidFill>
              </a:rPr>
              <a:t>Internet-enabled</a:t>
            </a:r>
            <a:r>
              <a:rPr lang="en-US" b="1" dirty="0">
                <a:solidFill>
                  <a:schemeClr val="bg2"/>
                </a:solidFill>
              </a:rPr>
              <a:t/>
            </a:r>
            <a:br>
              <a:rPr lang="en-US" b="1" dirty="0">
                <a:solidFill>
                  <a:schemeClr val="bg2"/>
                </a:solidFill>
              </a:rPr>
            </a:br>
            <a:r>
              <a:rPr lang="en-US" b="1" dirty="0">
                <a:solidFill>
                  <a:schemeClr val="bg2"/>
                </a:solidFill>
              </a:rPr>
              <a:t>telephone is a</a:t>
            </a:r>
            <a:br>
              <a:rPr lang="en-US" b="1" dirty="0">
                <a:solidFill>
                  <a:schemeClr val="bg2"/>
                </a:solidFill>
              </a:rPr>
            </a:br>
            <a:r>
              <a:rPr lang="en-US" b="1" dirty="0">
                <a:solidFill>
                  <a:schemeClr val="bg2"/>
                </a:solidFill>
              </a:rPr>
              <a:t>“smart phone”</a:t>
            </a:r>
          </a:p>
        </p:txBody>
      </p:sp>
      <p:sp>
        <p:nvSpPr>
          <p:cNvPr id="5" name="AutoShape 27"/>
          <p:cNvSpPr>
            <a:spLocks noChangeArrowheads="1"/>
          </p:cNvSpPr>
          <p:nvPr/>
        </p:nvSpPr>
        <p:spPr bwMode="auto">
          <a:xfrm>
            <a:off x="457200" y="4114800"/>
            <a:ext cx="2971800" cy="1828800"/>
          </a:xfrm>
          <a:prstGeom prst="wedgeRoundRectCallout">
            <a:avLst>
              <a:gd name="adj1" fmla="val 82025"/>
              <a:gd name="adj2" fmla="val -164588"/>
              <a:gd name="adj3" fmla="val 16667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2400" b="1" dirty="0">
                <a:solidFill>
                  <a:schemeClr val="bg2"/>
                </a:solidFill>
              </a:rPr>
              <a:t>Small enough to</a:t>
            </a:r>
            <a:br>
              <a:rPr lang="en-US" sz="2400" b="1" dirty="0">
                <a:solidFill>
                  <a:schemeClr val="bg2"/>
                </a:solidFill>
              </a:rPr>
            </a:br>
            <a:r>
              <a:rPr lang="en-US" sz="2400" b="1" dirty="0">
                <a:solidFill>
                  <a:schemeClr val="bg2"/>
                </a:solidFill>
              </a:rPr>
              <a:t>carry in a pocket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51583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6858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Autofit/>
          </a:bodyPr>
          <a:lstStyle/>
          <a:p>
            <a:r>
              <a:rPr lang="en-US" sz="2800" dirty="0"/>
              <a:t>Mobile Computers and Mobile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83" y="1518637"/>
            <a:ext cx="7696200" cy="3851429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 dirty="0">
                <a:solidFill>
                  <a:srgbClr val="D94439"/>
                </a:solidFill>
              </a:rPr>
              <a:t>handheld computer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295400" y="2066266"/>
            <a:ext cx="6212114" cy="2756171"/>
            <a:chOff x="569686" y="2942431"/>
            <a:chExt cx="6212114" cy="2756171"/>
          </a:xfrm>
        </p:grpSpPr>
        <p:grpSp>
          <p:nvGrpSpPr>
            <p:cNvPr id="4" name="Group 50"/>
            <p:cNvGrpSpPr>
              <a:grpSpLocks/>
            </p:cNvGrpSpPr>
            <p:nvPr/>
          </p:nvGrpSpPr>
          <p:grpSpPr bwMode="auto">
            <a:xfrm>
              <a:off x="3686629" y="2942431"/>
              <a:ext cx="3095171" cy="2467770"/>
              <a:chOff x="3120" y="1920"/>
              <a:chExt cx="2224" cy="1706"/>
            </a:xfrm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</p:grpSpPr>
          <p:sp>
            <p:nvSpPr>
              <p:cNvPr id="5" name="AutoShape 43"/>
              <p:cNvSpPr>
                <a:spLocks noChangeArrowheads="1"/>
              </p:cNvSpPr>
              <p:nvPr/>
            </p:nvSpPr>
            <p:spPr bwMode="auto">
              <a:xfrm>
                <a:off x="3120" y="1920"/>
                <a:ext cx="2224" cy="1706"/>
              </a:xfrm>
              <a:prstGeom prst="octagon">
                <a:avLst>
                  <a:gd name="adj" fmla="val 29287"/>
                </a:avLst>
              </a:prstGeom>
              <a:ln>
                <a:headEnd/>
                <a:tailEnd/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6" name="Text Box 47"/>
              <p:cNvSpPr txBox="1">
                <a:spLocks noChangeArrowheads="1"/>
              </p:cNvSpPr>
              <p:nvPr/>
            </p:nvSpPr>
            <p:spPr bwMode="auto">
              <a:xfrm>
                <a:off x="3240" y="1968"/>
                <a:ext cx="1920" cy="13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225425" dist="50800" dir="5220000" algn="ctr">
                  <a:srgbClr val="000000">
                    <a:alpha val="33000"/>
                  </a:srgbClr>
                </a:outerShdw>
              </a:effectLst>
              <a:sp3d extrusionH="254000" contourW="19050">
                <a:bevelT w="82550" h="44450" prst="angle"/>
                <a:bevelB w="82550" h="44450" prst="angle"/>
                <a:contourClr>
                  <a:srgbClr val="FFFFFF"/>
                </a:contourClr>
              </a:sp3d>
            </p:spPr>
            <p:txBody>
              <a:bodyPr>
                <a:spAutoFit/>
              </a:bodyPr>
              <a:lstStyle/>
              <a:p>
                <a:pPr algn="ctr"/>
                <a:r>
                  <a:rPr kumimoji="1" lang="en-US" sz="2400" b="1" dirty="0">
                    <a:solidFill>
                      <a:srgbClr val="FFFFCC"/>
                    </a:solidFill>
                    <a:latin typeface="Times New Roman" pitchFamily="18" charset="0"/>
                  </a:rPr>
                  <a:t>Used </a:t>
                </a:r>
                <a:br>
                  <a:rPr kumimoji="1" lang="en-US" sz="2400" b="1" dirty="0">
                    <a:solidFill>
                      <a:srgbClr val="FFFFCC"/>
                    </a:solidFill>
                    <a:latin typeface="Times New Roman" pitchFamily="18" charset="0"/>
                  </a:rPr>
                </a:br>
                <a:r>
                  <a:rPr kumimoji="1" lang="en-US" sz="2400" b="1" dirty="0">
                    <a:solidFill>
                      <a:srgbClr val="FFFFCC"/>
                    </a:solidFill>
                    <a:latin typeface="Times New Roman" pitchFamily="18" charset="0"/>
                  </a:rPr>
                  <a:t>by mobile employees such as meter readers and delivery people</a:t>
                </a:r>
              </a:p>
            </p:txBody>
          </p:sp>
        </p:grpSp>
        <p:grpSp>
          <p:nvGrpSpPr>
            <p:cNvPr id="7" name="Group 49"/>
            <p:cNvGrpSpPr>
              <a:grpSpLocks/>
            </p:cNvGrpSpPr>
            <p:nvPr/>
          </p:nvGrpSpPr>
          <p:grpSpPr bwMode="auto">
            <a:xfrm>
              <a:off x="569686" y="2990327"/>
              <a:ext cx="3530600" cy="2708275"/>
              <a:chOff x="608" y="1296"/>
              <a:chExt cx="2224" cy="1706"/>
            </a:xfrm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</p:grpSpPr>
          <p:sp>
            <p:nvSpPr>
              <p:cNvPr id="8" name="AutoShape 38"/>
              <p:cNvSpPr>
                <a:spLocks noChangeArrowheads="1"/>
              </p:cNvSpPr>
              <p:nvPr/>
            </p:nvSpPr>
            <p:spPr bwMode="auto">
              <a:xfrm>
                <a:off x="608" y="1296"/>
                <a:ext cx="2224" cy="1706"/>
              </a:xfrm>
              <a:prstGeom prst="octagon">
                <a:avLst>
                  <a:gd name="adj" fmla="val 29287"/>
                </a:avLst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>
                <a:outerShdw blurRad="225425" dist="50800" dir="5220000" algn="ctr">
                  <a:srgbClr val="000000">
                    <a:alpha val="33000"/>
                  </a:srgbClr>
                </a:outerShdw>
              </a:effectLst>
              <a:sp3d extrusionH="254000" contourW="19050">
                <a:bevelT w="82550" h="44450" prst="angle"/>
                <a:bevelB w="82550" h="44450" prst="angle"/>
                <a:contourClr>
                  <a:srgbClr val="FFFFFF"/>
                </a:contour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9" name="Text Box 48"/>
              <p:cNvSpPr txBox="1">
                <a:spLocks noChangeArrowheads="1"/>
              </p:cNvSpPr>
              <p:nvPr/>
            </p:nvSpPr>
            <p:spPr bwMode="auto">
              <a:xfrm>
                <a:off x="768" y="1582"/>
                <a:ext cx="1920" cy="1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225425" dist="50800" dir="5220000" algn="ctr">
                  <a:srgbClr val="000000">
                    <a:alpha val="33000"/>
                  </a:srgbClr>
                </a:outerShdw>
              </a:effectLst>
              <a:sp3d extrusionH="254000" contourW="19050">
                <a:bevelT w="82550" h="44450" prst="angle"/>
                <a:bevelB w="82550" h="44450" prst="angle"/>
                <a:contourClr>
                  <a:srgbClr val="FFFFFF"/>
                </a:contourClr>
              </a:sp3d>
            </p:spPr>
            <p:txBody>
              <a:bodyPr>
                <a:spAutoFit/>
              </a:bodyPr>
              <a:lstStyle/>
              <a:p>
                <a:pPr algn="ctr"/>
                <a:r>
                  <a:rPr kumimoji="1" lang="en-US" sz="2800" b="1">
                    <a:solidFill>
                      <a:srgbClr val="FFFFCC"/>
                    </a:solidFill>
                    <a:latin typeface="Times New Roman" pitchFamily="18" charset="0"/>
                  </a:rPr>
                  <a:t>Small </a:t>
                </a:r>
                <a:br>
                  <a:rPr kumimoji="1" lang="en-US" sz="2800" b="1">
                    <a:solidFill>
                      <a:srgbClr val="FFFFCC"/>
                    </a:solidFill>
                    <a:latin typeface="Times New Roman" pitchFamily="18" charset="0"/>
                  </a:rPr>
                </a:br>
                <a:r>
                  <a:rPr kumimoji="1" lang="en-US" sz="2800" b="1">
                    <a:solidFill>
                      <a:srgbClr val="FFFFCC"/>
                    </a:solidFill>
                    <a:latin typeface="Times New Roman" pitchFamily="18" charset="0"/>
                  </a:rPr>
                  <a:t>enough to fit </a:t>
                </a:r>
                <a:br>
                  <a:rPr kumimoji="1" lang="en-US" sz="2800" b="1">
                    <a:solidFill>
                      <a:srgbClr val="FFFFCC"/>
                    </a:solidFill>
                    <a:latin typeface="Times New Roman" pitchFamily="18" charset="0"/>
                  </a:rPr>
                </a:br>
                <a:r>
                  <a:rPr kumimoji="1" lang="en-US" sz="2800" b="1">
                    <a:solidFill>
                      <a:srgbClr val="FFFFCC"/>
                    </a:solidFill>
                    <a:latin typeface="Times New Roman" pitchFamily="18" charset="0"/>
                  </a:rPr>
                  <a:t>in one </a:t>
                </a:r>
                <a:br>
                  <a:rPr kumimoji="1" lang="en-US" sz="2800" b="1">
                    <a:solidFill>
                      <a:srgbClr val="FFFFCC"/>
                    </a:solidFill>
                    <a:latin typeface="Times New Roman" pitchFamily="18" charset="0"/>
                  </a:rPr>
                </a:br>
                <a:r>
                  <a:rPr kumimoji="1" lang="en-US" sz="2800" b="1">
                    <a:solidFill>
                      <a:srgbClr val="FFFFCC"/>
                    </a:solidFill>
                    <a:latin typeface="Times New Roman" pitchFamily="18" charset="0"/>
                  </a:rPr>
                  <a:t>hand</a:t>
                </a:r>
              </a:p>
            </p:txBody>
          </p:sp>
        </p:grpSp>
      </p:grpSp>
      <p:pic>
        <p:nvPicPr>
          <p:cNvPr id="10" name="Picture 9" descr="fig01_19.gif"/>
          <p:cNvPicPr>
            <a:picLocks noChangeAspect="1"/>
          </p:cNvPicPr>
          <p:nvPr/>
        </p:nvPicPr>
        <p:blipFill>
          <a:blip r:embed="rId2"/>
          <a:srcRect b="14868"/>
          <a:stretch>
            <a:fillRect/>
          </a:stretch>
        </p:blipFill>
        <p:spPr>
          <a:xfrm>
            <a:off x="6096000" y="4631802"/>
            <a:ext cx="3352800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06285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153400" cy="9144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 fontScale="90000"/>
          </a:bodyPr>
          <a:lstStyle/>
          <a:p>
            <a:r>
              <a:rPr lang="en-US" sz="3200" dirty="0"/>
              <a:t>What is a personal digital assistant</a:t>
            </a:r>
            <a:r>
              <a:rPr lang="en-US" sz="3200" dirty="0">
                <a:solidFill>
                  <a:srgbClr val="D94439"/>
                </a:solidFill>
              </a:rPr>
              <a:t> (PDA</a:t>
            </a:r>
            <a:r>
              <a:rPr lang="en-US" sz="3200" dirty="0" smtClean="0">
                <a:solidFill>
                  <a:srgbClr val="D94439"/>
                </a:solidFill>
              </a:rPr>
              <a:t>)</a:t>
            </a:r>
            <a:r>
              <a:rPr lang="en-US" sz="3200" dirty="0" smtClean="0"/>
              <a:t>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182880">
              <a:spcBef>
                <a:spcPct val="5000"/>
              </a:spcBef>
              <a:buClr>
                <a:srgbClr val="000066"/>
              </a:buClr>
              <a:buNone/>
            </a:pPr>
            <a:r>
              <a:rPr kumimoji="1" lang="en-US" sz="2800" dirty="0">
                <a:solidFill>
                  <a:srgbClr val="000000"/>
                </a:solidFill>
              </a:rPr>
              <a:t>Provides personal organizer functions</a:t>
            </a:r>
          </a:p>
          <a:p>
            <a:pPr indent="-342900">
              <a:buClr>
                <a:srgbClr val="000066"/>
              </a:buClr>
            </a:pPr>
            <a:r>
              <a:rPr kumimoji="1" lang="en-US" dirty="0">
                <a:solidFill>
                  <a:srgbClr val="000000"/>
                </a:solidFill>
              </a:rPr>
              <a:t>Calendar</a:t>
            </a:r>
          </a:p>
          <a:p>
            <a:pPr indent="-342900">
              <a:buClr>
                <a:srgbClr val="000066"/>
              </a:buClr>
            </a:pPr>
            <a:r>
              <a:rPr kumimoji="1" lang="en-US" dirty="0">
                <a:solidFill>
                  <a:srgbClr val="000000"/>
                </a:solidFill>
              </a:rPr>
              <a:t>Appointment book</a:t>
            </a:r>
          </a:p>
          <a:p>
            <a:pPr indent="-342900">
              <a:buClr>
                <a:srgbClr val="000066"/>
              </a:buClr>
            </a:pPr>
            <a:r>
              <a:rPr kumimoji="1" lang="en-US" dirty="0">
                <a:solidFill>
                  <a:srgbClr val="000000"/>
                </a:solidFill>
              </a:rPr>
              <a:t>Address book</a:t>
            </a:r>
          </a:p>
          <a:p>
            <a:pPr indent="-342900">
              <a:buClr>
                <a:srgbClr val="000066"/>
              </a:buClr>
            </a:pPr>
            <a:r>
              <a:rPr kumimoji="1" lang="en-US" dirty="0">
                <a:solidFill>
                  <a:srgbClr val="000000"/>
                </a:solidFill>
              </a:rPr>
              <a:t>Calculator</a:t>
            </a:r>
          </a:p>
          <a:p>
            <a:pPr indent="-342900">
              <a:buClr>
                <a:srgbClr val="000066"/>
              </a:buClr>
            </a:pPr>
            <a:r>
              <a:rPr kumimoji="1" lang="en-US" dirty="0">
                <a:solidFill>
                  <a:srgbClr val="000000"/>
                </a:solidFill>
              </a:rPr>
              <a:t>Notepad</a:t>
            </a:r>
          </a:p>
          <a:p>
            <a:endParaRPr lang="en-US" dirty="0"/>
          </a:p>
        </p:txBody>
      </p:sp>
      <p:pic>
        <p:nvPicPr>
          <p:cNvPr id="4" name="Picture 3" descr="fig01_2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438400"/>
            <a:ext cx="3016758" cy="4076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00199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83820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/>
          <a:p>
            <a:r>
              <a:rPr lang="en-US" dirty="0"/>
              <a:t>What are </a:t>
            </a:r>
            <a:r>
              <a:rPr lang="en-US" dirty="0">
                <a:solidFill>
                  <a:srgbClr val="D94439"/>
                </a:solidFill>
              </a:rPr>
              <a:t>smart phones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1266" name="Picture 2" descr="C:\Users\hari\Pictures\Microsoft Clip Organizer\j043983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574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hari\Pictures\Microsoft Clip Organizer\j043983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0574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hari\Pictures\Microsoft Clip Organizer\j043983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0574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3000" y="4800601"/>
            <a:ext cx="6629400" cy="1066800"/>
          </a:xfrm>
        </p:spPr>
        <p:txBody>
          <a:bodyPr/>
          <a:lstStyle/>
          <a:p>
            <a:pPr marL="68580" indent="0">
              <a:buNone/>
            </a:pPr>
            <a:r>
              <a:rPr lang="en-US" dirty="0" smtClean="0"/>
              <a:t>Smart phones 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12223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4766"/>
            <a:ext cx="7620000" cy="9144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r>
              <a:rPr lang="en-US" dirty="0"/>
              <a:t>Game Consoles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749" y="1617585"/>
            <a:ext cx="4243252" cy="3851429"/>
          </a:xfrm>
        </p:spPr>
        <p:txBody>
          <a:bodyPr/>
          <a:lstStyle/>
          <a:p>
            <a:pPr marL="68580" indent="0">
              <a:buNone/>
            </a:pPr>
            <a:r>
              <a:rPr lang="en-US" dirty="0"/>
              <a:t>What are </a:t>
            </a:r>
            <a:r>
              <a:rPr lang="en-US" dirty="0">
                <a:solidFill>
                  <a:srgbClr val="D94439"/>
                </a:solidFill>
              </a:rPr>
              <a:t>game consoles</a:t>
            </a:r>
            <a:r>
              <a:rPr lang="en-US" dirty="0" smtClean="0"/>
              <a:t>?</a:t>
            </a:r>
          </a:p>
          <a:p>
            <a:pPr marL="68580" indent="0">
              <a:buNone/>
            </a:pPr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Mobile computing device designed for single-player or multiplayer video games</a:t>
            </a:r>
          </a:p>
          <a:p>
            <a:endParaRPr lang="en-US" dirty="0"/>
          </a:p>
        </p:txBody>
      </p:sp>
      <p:pic>
        <p:nvPicPr>
          <p:cNvPr id="6" name="Picture 5" descr="fig01_2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609600"/>
            <a:ext cx="3732276" cy="586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36242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762000"/>
          </a:xfr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Introduction to computers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696200" cy="3851429"/>
          </a:xfrm>
        </p:spPr>
        <p:txBody>
          <a:bodyPr>
            <a:normAutofit fontScale="92500" lnSpcReduction="10000"/>
          </a:bodyPr>
          <a:lstStyle/>
          <a:p>
            <a:pPr marL="68580" indent="0">
              <a:buNone/>
            </a:pPr>
            <a:r>
              <a:rPr lang="en-US" dirty="0"/>
              <a:t>What is </a:t>
            </a:r>
            <a:r>
              <a:rPr lang="en-US" dirty="0">
                <a:solidFill>
                  <a:srgbClr val="D94439"/>
                </a:solidFill>
              </a:rPr>
              <a:t>computer literacy </a:t>
            </a:r>
            <a:r>
              <a:rPr lang="en-US" dirty="0"/>
              <a:t>(digital literacy)?</a:t>
            </a:r>
          </a:p>
          <a:p>
            <a:pPr marL="617220" lvl="2"/>
            <a:r>
              <a:rPr kumimoji="1" lang="en-US" sz="2400" dirty="0">
                <a:solidFill>
                  <a:srgbClr val="000000"/>
                </a:solidFill>
              </a:rPr>
              <a:t>Current knowledge and understanding </a:t>
            </a:r>
            <a:br>
              <a:rPr kumimoji="1" lang="en-US" sz="2400" dirty="0">
                <a:solidFill>
                  <a:srgbClr val="000000"/>
                </a:solidFill>
              </a:rPr>
            </a:br>
            <a:r>
              <a:rPr kumimoji="1" lang="en-US" sz="2400" dirty="0">
                <a:solidFill>
                  <a:srgbClr val="000000"/>
                </a:solidFill>
              </a:rPr>
              <a:t>of computers and their uses</a:t>
            </a:r>
          </a:p>
          <a:p>
            <a:pPr marL="617220" lvl="2"/>
            <a:r>
              <a:rPr kumimoji="1" lang="en-US" sz="2400" dirty="0">
                <a:solidFill>
                  <a:srgbClr val="000000"/>
                </a:solidFill>
              </a:rPr>
              <a:t>Computers are </a:t>
            </a:r>
            <a:r>
              <a:rPr kumimoji="1" lang="en-US" sz="2400" dirty="0" smtClean="0">
                <a:solidFill>
                  <a:srgbClr val="000000"/>
                </a:solidFill>
              </a:rPr>
              <a:t>everywhere</a:t>
            </a:r>
          </a:p>
          <a:p>
            <a:pPr marL="617220" lvl="2"/>
            <a:endParaRPr kumimoji="1" lang="en-US" sz="2400" dirty="0">
              <a:solidFill>
                <a:srgbClr val="000000"/>
              </a:solidFill>
            </a:endParaRPr>
          </a:p>
          <a:p>
            <a:pPr marL="68580" lvl="1" indent="0">
              <a:buNone/>
            </a:pPr>
            <a:r>
              <a:rPr lang="en-US" sz="2800" dirty="0"/>
              <a:t>What is the information processing cycle?</a:t>
            </a:r>
          </a:p>
          <a:p>
            <a:pPr marL="845820" lvl="2" indent="-457200">
              <a:spcBef>
                <a:spcPct val="5000"/>
              </a:spcBef>
              <a:buClr>
                <a:srgbClr val="000066"/>
              </a:buClr>
              <a:buSzPct val="75000"/>
            </a:pPr>
            <a:r>
              <a:rPr kumimoji="1" lang="en-US" sz="2400" dirty="0">
                <a:solidFill>
                  <a:srgbClr val="000000"/>
                </a:solidFill>
              </a:rPr>
              <a:t>Input</a:t>
            </a:r>
          </a:p>
          <a:p>
            <a:pPr marL="845820" lvl="2" indent="-457200">
              <a:spcBef>
                <a:spcPct val="5000"/>
              </a:spcBef>
              <a:buClr>
                <a:srgbClr val="000066"/>
              </a:buClr>
              <a:buSzPct val="75000"/>
            </a:pPr>
            <a:r>
              <a:rPr kumimoji="1" lang="en-US" sz="2400" dirty="0">
                <a:solidFill>
                  <a:srgbClr val="000000"/>
                </a:solidFill>
              </a:rPr>
              <a:t>Process</a:t>
            </a:r>
          </a:p>
          <a:p>
            <a:pPr marL="845820" lvl="2" indent="-457200">
              <a:spcBef>
                <a:spcPct val="5000"/>
              </a:spcBef>
              <a:buClr>
                <a:srgbClr val="000066"/>
              </a:buClr>
              <a:buSzPct val="75000"/>
            </a:pPr>
            <a:r>
              <a:rPr kumimoji="1" lang="en-US" sz="2400" dirty="0">
                <a:solidFill>
                  <a:srgbClr val="000000"/>
                </a:solidFill>
              </a:rPr>
              <a:t>Output</a:t>
            </a:r>
          </a:p>
          <a:p>
            <a:pPr marL="845820" lvl="2" indent="-457200">
              <a:spcBef>
                <a:spcPct val="5000"/>
              </a:spcBef>
              <a:buClr>
                <a:srgbClr val="000066"/>
              </a:buClr>
              <a:buSzPct val="75000"/>
            </a:pPr>
            <a:r>
              <a:rPr kumimoji="1" lang="en-US" sz="2400" dirty="0">
                <a:solidFill>
                  <a:srgbClr val="000000"/>
                </a:solidFill>
              </a:rPr>
              <a:t>Storage</a:t>
            </a:r>
          </a:p>
          <a:p>
            <a:pPr marL="845820" lvl="2" indent="-457200">
              <a:spcBef>
                <a:spcPct val="5000"/>
              </a:spcBef>
              <a:buClr>
                <a:srgbClr val="000066"/>
              </a:buClr>
              <a:buSzPct val="75000"/>
            </a:pPr>
            <a:r>
              <a:rPr kumimoji="1" lang="en-US" sz="2400" dirty="0">
                <a:solidFill>
                  <a:srgbClr val="000000"/>
                </a:solidFill>
              </a:rPr>
              <a:t>Communication</a:t>
            </a:r>
          </a:p>
          <a:p>
            <a:pPr marL="342900" lvl="1"/>
            <a:endParaRPr kumimoji="1" lang="en-US" sz="26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4098" name="Picture 2" descr="C:\Users\hari\Pictures\Microsoft Clip Organizer\j04423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636951"/>
            <a:ext cx="27813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16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98500"/>
            <a:ext cx="7772400" cy="6096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 fontScale="90000"/>
          </a:bodyPr>
          <a:lstStyle/>
          <a:p>
            <a:r>
              <a:rPr lang="en-US" dirty="0"/>
              <a:t>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4724400" cy="4800600"/>
          </a:xfrm>
        </p:spPr>
        <p:txBody>
          <a:bodyPr>
            <a:normAutofit fontScale="92500"/>
          </a:bodyPr>
          <a:lstStyle/>
          <a:p>
            <a:r>
              <a:rPr lang="en-US" dirty="0"/>
              <a:t>What types of servers are there?</a:t>
            </a:r>
          </a:p>
          <a:p>
            <a:pPr lvl="1"/>
            <a:r>
              <a:rPr kumimoji="1" lang="en-US" dirty="0">
                <a:solidFill>
                  <a:srgbClr val="000000"/>
                </a:solidFill>
              </a:rPr>
              <a:t>A</a:t>
            </a:r>
            <a:r>
              <a:rPr kumimoji="1" lang="en-US" dirty="0">
                <a:solidFill>
                  <a:srgbClr val="D94439"/>
                </a:solidFill>
              </a:rPr>
              <a:t> server</a:t>
            </a:r>
            <a:r>
              <a:rPr kumimoji="1" lang="en-US" dirty="0">
                <a:solidFill>
                  <a:srgbClr val="000000"/>
                </a:solidFill>
              </a:rPr>
              <a:t> controls access to network resources and provides centralized storage</a:t>
            </a:r>
          </a:p>
          <a:p>
            <a:pPr lvl="1"/>
            <a:r>
              <a:rPr kumimoji="1" lang="en-US" dirty="0">
                <a:solidFill>
                  <a:srgbClr val="D94439"/>
                </a:solidFill>
              </a:rPr>
              <a:t>Mainframe</a:t>
            </a:r>
            <a:r>
              <a:rPr kumimoji="1" lang="en-US" dirty="0">
                <a:solidFill>
                  <a:srgbClr val="000000"/>
                </a:solidFill>
              </a:rPr>
              <a:t>  Very powerful, expensive computer that supports thousands of connected users</a:t>
            </a:r>
          </a:p>
          <a:p>
            <a:pPr lvl="1"/>
            <a:r>
              <a:rPr kumimoji="1" lang="en-US" dirty="0">
                <a:solidFill>
                  <a:srgbClr val="D94439"/>
                </a:solidFill>
              </a:rPr>
              <a:t>Supercomputer</a:t>
            </a:r>
            <a:r>
              <a:rPr kumimoji="1" lang="en-US" dirty="0">
                <a:solidFill>
                  <a:srgbClr val="000000"/>
                </a:solidFill>
              </a:rPr>
              <a:t>  The fastest, most powerful, most expensive computer. Used for applications requiring complex mathematical calculations</a:t>
            </a:r>
          </a:p>
          <a:p>
            <a:endParaRPr lang="en-US" dirty="0"/>
          </a:p>
        </p:txBody>
      </p:sp>
      <p:pic>
        <p:nvPicPr>
          <p:cNvPr id="4" name="Picture 29" descr="fig01_23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6292" y="381000"/>
            <a:ext cx="1905000" cy="185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30" descr="fig01_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1447800"/>
            <a:ext cx="2495550" cy="2619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5" descr="04-069_01_2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13587" y="3962400"/>
            <a:ext cx="3205537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85060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374" y="609600"/>
            <a:ext cx="7772400" cy="6858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 fontScale="90000"/>
          </a:bodyPr>
          <a:lstStyle/>
          <a:p>
            <a:r>
              <a:rPr lang="en-US" dirty="0"/>
              <a:t>Embedded 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696200" cy="3851429"/>
          </a:xfrm>
        </p:spPr>
        <p:txBody>
          <a:bodyPr/>
          <a:lstStyle/>
          <a:p>
            <a:pPr marL="68580" indent="0">
              <a:buNone/>
            </a:pPr>
            <a:r>
              <a:rPr lang="en-US" dirty="0"/>
              <a:t>What is an </a:t>
            </a:r>
            <a:r>
              <a:rPr lang="en-US" dirty="0">
                <a:solidFill>
                  <a:srgbClr val="D94439"/>
                </a:solidFill>
              </a:rPr>
              <a:t>embedded computer</a:t>
            </a:r>
            <a:r>
              <a:rPr lang="en-US" dirty="0"/>
              <a:t>?</a:t>
            </a:r>
          </a:p>
          <a:p>
            <a:pPr marL="617220" lvl="2"/>
            <a:r>
              <a:rPr kumimoji="1" lang="en-US" sz="2400" dirty="0">
                <a:solidFill>
                  <a:srgbClr val="000000"/>
                </a:solidFill>
              </a:rPr>
              <a:t>A special-purpose computer that functions as a component in a larger product</a:t>
            </a:r>
          </a:p>
          <a:p>
            <a:endParaRPr lang="en-US" dirty="0"/>
          </a:p>
        </p:txBody>
      </p:sp>
      <p:pic>
        <p:nvPicPr>
          <p:cNvPr id="4" name="Picture 3" descr="fig01_26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74" y="2743200"/>
            <a:ext cx="5257800" cy="38579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74671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39373"/>
            <a:ext cx="7924800" cy="7620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 fontScale="90000"/>
          </a:bodyPr>
          <a:lstStyle/>
          <a:p>
            <a:r>
              <a:rPr lang="en-US" dirty="0"/>
              <a:t>Elements of an Information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696200" cy="3851429"/>
          </a:xfrm>
        </p:spPr>
        <p:txBody>
          <a:bodyPr/>
          <a:lstStyle/>
          <a:p>
            <a:r>
              <a:rPr lang="en-US" dirty="0"/>
              <a:t>What are information system elements?</a:t>
            </a:r>
          </a:p>
          <a:p>
            <a:pPr marL="731520" lvl="2" indent="-342900">
              <a:spcBef>
                <a:spcPct val="5000"/>
              </a:spcBef>
              <a:buClr>
                <a:srgbClr val="000066"/>
              </a:buClr>
            </a:pPr>
            <a:r>
              <a:rPr kumimoji="1" lang="en-US" dirty="0">
                <a:solidFill>
                  <a:srgbClr val="000000"/>
                </a:solidFill>
              </a:rPr>
              <a:t>Hardware</a:t>
            </a:r>
          </a:p>
          <a:p>
            <a:pPr marL="731520" lvl="2" indent="-342900">
              <a:spcBef>
                <a:spcPct val="5000"/>
              </a:spcBef>
              <a:buClr>
                <a:srgbClr val="000066"/>
              </a:buClr>
            </a:pPr>
            <a:r>
              <a:rPr kumimoji="1" lang="en-US" dirty="0">
                <a:solidFill>
                  <a:srgbClr val="000000"/>
                </a:solidFill>
              </a:rPr>
              <a:t>Software</a:t>
            </a:r>
          </a:p>
          <a:p>
            <a:pPr marL="731520" lvl="2" indent="-342900">
              <a:spcBef>
                <a:spcPct val="5000"/>
              </a:spcBef>
              <a:buClr>
                <a:srgbClr val="000066"/>
              </a:buClr>
            </a:pPr>
            <a:r>
              <a:rPr kumimoji="1" lang="en-US" dirty="0">
                <a:solidFill>
                  <a:srgbClr val="000000"/>
                </a:solidFill>
              </a:rPr>
              <a:t>Data</a:t>
            </a:r>
          </a:p>
          <a:p>
            <a:pPr marL="731520" lvl="2" indent="-342900">
              <a:spcBef>
                <a:spcPct val="5000"/>
              </a:spcBef>
              <a:buClr>
                <a:srgbClr val="000066"/>
              </a:buClr>
            </a:pPr>
            <a:r>
              <a:rPr kumimoji="1" lang="en-US" dirty="0">
                <a:solidFill>
                  <a:srgbClr val="000000"/>
                </a:solidFill>
              </a:rPr>
              <a:t>People</a:t>
            </a:r>
          </a:p>
          <a:p>
            <a:pPr marL="731520" lvl="2" indent="-342900">
              <a:spcBef>
                <a:spcPct val="5000"/>
              </a:spcBef>
              <a:buClr>
                <a:srgbClr val="000066"/>
              </a:buClr>
            </a:pPr>
            <a:r>
              <a:rPr kumimoji="1" lang="en-US" dirty="0">
                <a:solidFill>
                  <a:srgbClr val="000000"/>
                </a:solidFill>
              </a:rPr>
              <a:t>Procedures</a:t>
            </a:r>
          </a:p>
          <a:p>
            <a:endParaRPr lang="en-US" dirty="0"/>
          </a:p>
        </p:txBody>
      </p:sp>
      <p:pic>
        <p:nvPicPr>
          <p:cNvPr id="4" name="Picture 3" descr="fig01_27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286000"/>
            <a:ext cx="5257800" cy="41894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2" descr="C:\Users\hari\Pictures\Microsoft Clip Organizer\j044215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34575">
            <a:off x="8229601" y="-161965"/>
            <a:ext cx="1062355" cy="106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81329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 fontScale="90000"/>
          </a:bodyPr>
          <a:lstStyle/>
          <a:p>
            <a:r>
              <a:rPr lang="en-US" dirty="0"/>
              <a:t>Examples of Computer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2362200"/>
          </a:xfrm>
        </p:spPr>
        <p:txBody>
          <a:bodyPr/>
          <a:lstStyle/>
          <a:p>
            <a:r>
              <a:rPr lang="en-US" dirty="0"/>
              <a:t>What software is available for a </a:t>
            </a:r>
            <a:r>
              <a:rPr lang="en-US" dirty="0">
                <a:solidFill>
                  <a:srgbClr val="D94439"/>
                </a:solidFill>
              </a:rPr>
              <a:t>small office/home office</a:t>
            </a:r>
            <a:r>
              <a:rPr lang="en-US" dirty="0"/>
              <a:t> (SOHO) user?</a:t>
            </a:r>
          </a:p>
          <a:p>
            <a:pPr marL="731520" lvl="2" indent="-342900">
              <a:spcBef>
                <a:spcPct val="5000"/>
              </a:spcBef>
              <a:buClr>
                <a:srgbClr val="000066"/>
              </a:buClr>
              <a:buSzPct val="75000"/>
            </a:pPr>
            <a:r>
              <a:rPr kumimoji="1" lang="en-US" dirty="0">
                <a:solidFill>
                  <a:srgbClr val="000000"/>
                </a:solidFill>
              </a:rPr>
              <a:t>Productivity software</a:t>
            </a:r>
          </a:p>
          <a:p>
            <a:pPr marL="731520" lvl="2" indent="-342900">
              <a:spcBef>
                <a:spcPct val="5000"/>
              </a:spcBef>
              <a:buClr>
                <a:srgbClr val="000066"/>
              </a:buClr>
              <a:buSzPct val="75000"/>
            </a:pPr>
            <a:r>
              <a:rPr kumimoji="1" lang="en-US" dirty="0">
                <a:solidFill>
                  <a:srgbClr val="000000"/>
                </a:solidFill>
              </a:rPr>
              <a:t>Specialty software</a:t>
            </a:r>
          </a:p>
          <a:p>
            <a:pPr marL="731520" lvl="2" indent="-342900">
              <a:spcBef>
                <a:spcPct val="5000"/>
              </a:spcBef>
              <a:buClr>
                <a:srgbClr val="000066"/>
              </a:buClr>
              <a:buSzPct val="75000"/>
            </a:pPr>
            <a:r>
              <a:rPr kumimoji="1" lang="en-US" dirty="0">
                <a:solidFill>
                  <a:srgbClr val="000000"/>
                </a:solidFill>
              </a:rPr>
              <a:t>Web usage</a:t>
            </a:r>
          </a:p>
          <a:p>
            <a:pPr marL="731520" lvl="2" indent="-342900">
              <a:spcBef>
                <a:spcPct val="5000"/>
              </a:spcBef>
              <a:buClr>
                <a:srgbClr val="000066"/>
              </a:buClr>
              <a:buSzPct val="75000"/>
            </a:pPr>
            <a:r>
              <a:rPr kumimoji="1" lang="en-US" dirty="0">
                <a:solidFill>
                  <a:srgbClr val="000000"/>
                </a:solidFill>
              </a:rPr>
              <a:t>E-mail</a:t>
            </a:r>
          </a:p>
          <a:p>
            <a:endParaRPr lang="en-US" dirty="0"/>
          </a:p>
        </p:txBody>
      </p:sp>
      <p:pic>
        <p:nvPicPr>
          <p:cNvPr id="4" name="Picture 3" descr="fig01_3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667000"/>
            <a:ext cx="4876800" cy="3718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67106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6096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 fontScale="90000"/>
          </a:bodyPr>
          <a:lstStyle/>
          <a:p>
            <a:r>
              <a:rPr lang="en-US" dirty="0"/>
              <a:t>Examples of Computer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19195"/>
            <a:ext cx="7696200" cy="3851429"/>
          </a:xfrm>
        </p:spPr>
        <p:txBody>
          <a:bodyPr>
            <a:normAutofit/>
          </a:bodyPr>
          <a:lstStyle/>
          <a:p>
            <a:r>
              <a:rPr lang="en-US" dirty="0"/>
              <a:t>What is available for 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>
                <a:solidFill>
                  <a:srgbClr val="D94439"/>
                </a:solidFill>
              </a:rPr>
              <a:t>mobile user</a:t>
            </a:r>
            <a:r>
              <a:rPr lang="en-US" dirty="0"/>
              <a:t>?</a:t>
            </a:r>
          </a:p>
          <a:p>
            <a:pPr marL="731520" lvl="2" indent="-342900">
              <a:spcBef>
                <a:spcPct val="5000"/>
              </a:spcBef>
              <a:buClr>
                <a:srgbClr val="000066"/>
              </a:buClr>
              <a:buSzPct val="75000"/>
            </a:pPr>
            <a:r>
              <a:rPr kumimoji="1" lang="en-US" dirty="0">
                <a:solidFill>
                  <a:srgbClr val="000000"/>
                </a:solidFill>
              </a:rPr>
              <a:t>Hardware</a:t>
            </a:r>
          </a:p>
          <a:p>
            <a:pPr lvl="3" indent="-342900">
              <a:spcBef>
                <a:spcPct val="5000"/>
              </a:spcBef>
              <a:buClr>
                <a:srgbClr val="000066"/>
              </a:buClr>
              <a:buSzPct val="75000"/>
            </a:pPr>
            <a:r>
              <a:rPr kumimoji="1" lang="en-US" dirty="0">
                <a:solidFill>
                  <a:srgbClr val="000000"/>
                </a:solidFill>
              </a:rPr>
              <a:t>Notebook computers</a:t>
            </a:r>
          </a:p>
          <a:p>
            <a:pPr lvl="3" indent="-342900">
              <a:spcBef>
                <a:spcPct val="5000"/>
              </a:spcBef>
              <a:buClr>
                <a:srgbClr val="000066"/>
              </a:buClr>
              <a:buSzPct val="75000"/>
            </a:pPr>
            <a:r>
              <a:rPr kumimoji="1" lang="en-US" dirty="0">
                <a:solidFill>
                  <a:srgbClr val="000000"/>
                </a:solidFill>
              </a:rPr>
              <a:t>Tablet PCs</a:t>
            </a:r>
          </a:p>
          <a:p>
            <a:pPr lvl="3" indent="-342900">
              <a:spcBef>
                <a:spcPct val="5000"/>
              </a:spcBef>
              <a:buClr>
                <a:srgbClr val="000066"/>
              </a:buClr>
              <a:buSzPct val="75000"/>
            </a:pPr>
            <a:r>
              <a:rPr kumimoji="1" lang="en-US" dirty="0">
                <a:solidFill>
                  <a:srgbClr val="000000"/>
                </a:solidFill>
              </a:rPr>
              <a:t>Internet-enabled PDAs</a:t>
            </a:r>
          </a:p>
          <a:p>
            <a:pPr lvl="3" indent="-342900">
              <a:spcBef>
                <a:spcPct val="5000"/>
              </a:spcBef>
              <a:buClr>
                <a:srgbClr val="000066"/>
              </a:buClr>
              <a:buSzPct val="75000"/>
            </a:pPr>
            <a:r>
              <a:rPr kumimoji="1" lang="en-US" dirty="0">
                <a:solidFill>
                  <a:srgbClr val="000000"/>
                </a:solidFill>
              </a:rPr>
              <a:t>Smart phones</a:t>
            </a:r>
          </a:p>
          <a:p>
            <a:pPr marL="731520" lvl="2" indent="-342900">
              <a:spcBef>
                <a:spcPct val="5000"/>
              </a:spcBef>
              <a:buClr>
                <a:srgbClr val="000066"/>
              </a:buClr>
            </a:pPr>
            <a:r>
              <a:rPr kumimoji="1" lang="en-US" dirty="0">
                <a:solidFill>
                  <a:srgbClr val="000000"/>
                </a:solidFill>
              </a:rPr>
              <a:t>Software</a:t>
            </a:r>
          </a:p>
          <a:p>
            <a:pPr lvl="3" indent="-342900">
              <a:spcBef>
                <a:spcPct val="5000"/>
              </a:spcBef>
              <a:buClr>
                <a:srgbClr val="000066"/>
              </a:buClr>
            </a:pPr>
            <a:r>
              <a:rPr kumimoji="1" lang="en-US" dirty="0">
                <a:solidFill>
                  <a:srgbClr val="000000"/>
                </a:solidFill>
              </a:rPr>
              <a:t>Word processing</a:t>
            </a:r>
          </a:p>
          <a:p>
            <a:pPr lvl="3" indent="-342900">
              <a:spcBef>
                <a:spcPct val="5000"/>
              </a:spcBef>
              <a:buClr>
                <a:srgbClr val="000066"/>
              </a:buClr>
            </a:pPr>
            <a:r>
              <a:rPr kumimoji="1" lang="en-US" dirty="0">
                <a:solidFill>
                  <a:srgbClr val="000000"/>
                </a:solidFill>
              </a:rPr>
              <a:t>Spreadsheet</a:t>
            </a:r>
          </a:p>
          <a:p>
            <a:pPr lvl="3" indent="-342900">
              <a:spcBef>
                <a:spcPct val="5000"/>
              </a:spcBef>
              <a:buClr>
                <a:srgbClr val="000066"/>
              </a:buClr>
            </a:pPr>
            <a:r>
              <a:rPr kumimoji="1" lang="en-US" dirty="0">
                <a:solidFill>
                  <a:srgbClr val="000000"/>
                </a:solidFill>
              </a:rPr>
              <a:t>Presentation graphics</a:t>
            </a:r>
            <a:br>
              <a:rPr kumimoji="1" lang="en-US" dirty="0">
                <a:solidFill>
                  <a:srgbClr val="000000"/>
                </a:solidFill>
              </a:rPr>
            </a:br>
            <a:r>
              <a:rPr kumimoji="1" lang="en-US" dirty="0">
                <a:solidFill>
                  <a:srgbClr val="000000"/>
                </a:solidFill>
              </a:rPr>
              <a:t>software</a:t>
            </a:r>
          </a:p>
          <a:p>
            <a:endParaRPr lang="en-US" dirty="0"/>
          </a:p>
        </p:txBody>
      </p:sp>
      <p:pic>
        <p:nvPicPr>
          <p:cNvPr id="4" name="Picture 3" descr="fig01_31.gif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3400" y="1676400"/>
            <a:ext cx="4360672" cy="46063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63289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6096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 fontScale="90000"/>
          </a:bodyPr>
          <a:lstStyle/>
          <a:p>
            <a:r>
              <a:rPr lang="en-US" dirty="0"/>
              <a:t>Examples of Computer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3851429"/>
          </a:xfrm>
        </p:spPr>
        <p:txBody>
          <a:bodyPr/>
          <a:lstStyle/>
          <a:p>
            <a:pPr marL="68580" indent="0">
              <a:buNone/>
            </a:pPr>
            <a:r>
              <a:rPr lang="en-US" sz="2800" dirty="0"/>
              <a:t>What are the needs of a </a:t>
            </a:r>
            <a:r>
              <a:rPr lang="en-US" sz="2800" dirty="0">
                <a:solidFill>
                  <a:srgbClr val="D94439"/>
                </a:solidFill>
              </a:rPr>
              <a:t>power user</a:t>
            </a:r>
            <a:r>
              <a:rPr lang="en-US" sz="2800" dirty="0"/>
              <a:t>?</a:t>
            </a:r>
          </a:p>
          <a:p>
            <a:pPr marL="731520" lvl="2" indent="-342900">
              <a:spcBef>
                <a:spcPct val="5000"/>
              </a:spcBef>
              <a:buClr>
                <a:srgbClr val="000066"/>
              </a:buClr>
            </a:pPr>
            <a:r>
              <a:rPr kumimoji="1" lang="en-US" sz="2400" dirty="0">
                <a:solidFill>
                  <a:srgbClr val="000000"/>
                </a:solidFill>
              </a:rPr>
              <a:t>Speed and large amounts of storage</a:t>
            </a:r>
          </a:p>
          <a:p>
            <a:pPr marL="731520" lvl="2" indent="-342900">
              <a:spcBef>
                <a:spcPct val="5000"/>
              </a:spcBef>
              <a:buClr>
                <a:srgbClr val="000066"/>
              </a:buClr>
            </a:pPr>
            <a:r>
              <a:rPr kumimoji="1" lang="en-US" sz="2400" dirty="0">
                <a:solidFill>
                  <a:srgbClr val="000000"/>
                </a:solidFill>
              </a:rPr>
              <a:t>Types of power users</a:t>
            </a:r>
          </a:p>
          <a:p>
            <a:pPr lvl="3" indent="-342900">
              <a:buClr>
                <a:srgbClr val="000066"/>
              </a:buClr>
            </a:pPr>
            <a:r>
              <a:rPr kumimoji="1" lang="en-US" sz="2000" dirty="0">
                <a:solidFill>
                  <a:srgbClr val="000000"/>
                </a:solidFill>
              </a:rPr>
              <a:t>Engineers</a:t>
            </a:r>
          </a:p>
          <a:p>
            <a:pPr lvl="3" indent="-342900">
              <a:buClr>
                <a:srgbClr val="000066"/>
              </a:buClr>
            </a:pPr>
            <a:r>
              <a:rPr kumimoji="1" lang="en-US" sz="2000" dirty="0">
                <a:solidFill>
                  <a:srgbClr val="000000"/>
                </a:solidFill>
              </a:rPr>
              <a:t>Scientists</a:t>
            </a:r>
          </a:p>
          <a:p>
            <a:pPr lvl="3" indent="-342900">
              <a:buClr>
                <a:srgbClr val="000066"/>
              </a:buClr>
            </a:pPr>
            <a:r>
              <a:rPr kumimoji="1" lang="en-US" sz="2000" dirty="0">
                <a:solidFill>
                  <a:srgbClr val="000000"/>
                </a:solidFill>
              </a:rPr>
              <a:t>Architects</a:t>
            </a:r>
          </a:p>
          <a:p>
            <a:pPr lvl="3" indent="-342900">
              <a:buClr>
                <a:srgbClr val="000066"/>
              </a:buClr>
            </a:pPr>
            <a:r>
              <a:rPr kumimoji="1" lang="en-US" sz="2000" dirty="0">
                <a:solidFill>
                  <a:srgbClr val="000000"/>
                </a:solidFill>
              </a:rPr>
              <a:t>Desktop publishers</a:t>
            </a:r>
          </a:p>
          <a:p>
            <a:pPr lvl="3" indent="-342900">
              <a:buClr>
                <a:srgbClr val="000066"/>
              </a:buClr>
            </a:pPr>
            <a:r>
              <a:rPr kumimoji="1" lang="en-US" sz="2000" dirty="0">
                <a:solidFill>
                  <a:srgbClr val="000000"/>
                </a:solidFill>
              </a:rPr>
              <a:t>Graphic artists</a:t>
            </a:r>
            <a:endParaRPr kumimoji="1" lang="en-US" sz="2000" b="1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fig01_3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275" y="3200400"/>
            <a:ext cx="3903068" cy="3195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64799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8382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 fontScale="90000"/>
          </a:bodyPr>
          <a:lstStyle/>
          <a:p>
            <a:r>
              <a:rPr lang="en-US" dirty="0"/>
              <a:t>Computer Applications in Society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752600"/>
            <a:ext cx="7696200" cy="3851429"/>
          </a:xfrm>
        </p:spPr>
        <p:txBody>
          <a:bodyPr>
            <a:normAutofit/>
          </a:bodyPr>
          <a:lstStyle/>
          <a:p>
            <a:r>
              <a:rPr lang="en-US" dirty="0"/>
              <a:t>What are some examples </a:t>
            </a:r>
            <a:r>
              <a:rPr lang="en-US" dirty="0" smtClean="0"/>
              <a:t>of computer applications  in </a:t>
            </a:r>
            <a:r>
              <a:rPr lang="en-US" dirty="0"/>
              <a:t>society?</a:t>
            </a:r>
          </a:p>
          <a:p>
            <a:pPr marL="617220" lvl="2"/>
            <a:r>
              <a:rPr kumimoji="1" lang="en-US" dirty="0">
                <a:solidFill>
                  <a:srgbClr val="000000"/>
                </a:solidFill>
              </a:rPr>
              <a:t>Education</a:t>
            </a:r>
            <a:endParaRPr kumimoji="1" lang="en-US" sz="1800" dirty="0">
              <a:solidFill>
                <a:srgbClr val="000000"/>
              </a:solidFill>
            </a:endParaRPr>
          </a:p>
          <a:p>
            <a:pPr marL="617220" lvl="2"/>
            <a:r>
              <a:rPr kumimoji="1" lang="en-US" dirty="0">
                <a:solidFill>
                  <a:srgbClr val="000000"/>
                </a:solidFill>
              </a:rPr>
              <a:t>Finance</a:t>
            </a:r>
          </a:p>
          <a:p>
            <a:pPr marL="617220" lvl="2"/>
            <a:r>
              <a:rPr kumimoji="1" lang="en-US" dirty="0">
                <a:solidFill>
                  <a:srgbClr val="000000"/>
                </a:solidFill>
              </a:rPr>
              <a:t>Government</a:t>
            </a:r>
          </a:p>
          <a:p>
            <a:pPr marL="617220" lvl="2"/>
            <a:r>
              <a:rPr kumimoji="1" lang="en-US" dirty="0">
                <a:solidFill>
                  <a:srgbClr val="000000"/>
                </a:solidFill>
              </a:rPr>
              <a:t>Health Care</a:t>
            </a:r>
          </a:p>
          <a:p>
            <a:pPr marL="617220" lvl="2"/>
            <a:r>
              <a:rPr kumimoji="1" lang="en-US" dirty="0">
                <a:solidFill>
                  <a:srgbClr val="000000"/>
                </a:solidFill>
              </a:rPr>
              <a:t>Science</a:t>
            </a:r>
          </a:p>
          <a:p>
            <a:pPr marL="617220" lvl="2"/>
            <a:r>
              <a:rPr kumimoji="1" lang="en-US" dirty="0">
                <a:solidFill>
                  <a:srgbClr val="000000"/>
                </a:solidFill>
              </a:rPr>
              <a:t>Publishing</a:t>
            </a:r>
          </a:p>
          <a:p>
            <a:pPr marL="617220" lvl="2"/>
            <a:r>
              <a:rPr kumimoji="1" lang="en-US" dirty="0">
                <a:solidFill>
                  <a:srgbClr val="000000"/>
                </a:solidFill>
              </a:rPr>
              <a:t>Travel</a:t>
            </a:r>
          </a:p>
          <a:p>
            <a:pPr marL="617220" lvl="2"/>
            <a:r>
              <a:rPr kumimoji="1" lang="en-US" dirty="0">
                <a:solidFill>
                  <a:srgbClr val="000000"/>
                </a:solidFill>
              </a:rPr>
              <a:t>Manufacturing</a:t>
            </a:r>
            <a:endParaRPr kumimoji="1" lang="en-US" sz="18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11" name="Picture 141" descr="fig01_3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26412" y="2438400"/>
            <a:ext cx="4019550" cy="3895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fig01_37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09800"/>
            <a:ext cx="4113361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fig01_38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142" y="2695666"/>
            <a:ext cx="4513076" cy="320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fig01_39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977" y="2015965"/>
            <a:ext cx="3429000" cy="4740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fig01_40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9668" y="3031457"/>
            <a:ext cx="566192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fig01_41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3780" y="2506232"/>
            <a:ext cx="4818375" cy="3511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fig01_42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0177" y="2224176"/>
            <a:ext cx="2590800" cy="4505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fig01_43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381" y="2073505"/>
            <a:ext cx="4631581" cy="4376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1724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7620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/>
          </a:bodyPr>
          <a:lstStyle/>
          <a:p>
            <a:r>
              <a:rPr lang="en-US" dirty="0"/>
              <a:t>Computer Programs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696200" cy="3851429"/>
          </a:xfrm>
        </p:spPr>
        <p:txBody>
          <a:bodyPr/>
          <a:lstStyle/>
          <a:p>
            <a:pPr marL="68580" indent="0">
              <a:buNone/>
            </a:pPr>
            <a:r>
              <a:rPr lang="en-US" dirty="0"/>
              <a:t>What is a </a:t>
            </a:r>
            <a:r>
              <a:rPr lang="en-US" dirty="0">
                <a:solidFill>
                  <a:srgbClr val="DD554B"/>
                </a:solidFill>
              </a:rPr>
              <a:t>computer program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  <a:p>
            <a:pPr marL="342900" lvl="1"/>
            <a:r>
              <a:rPr kumimoji="1" lang="en-US" sz="2000" dirty="0">
                <a:solidFill>
                  <a:srgbClr val="000000"/>
                </a:solidFill>
              </a:rPr>
              <a:t>Series of instructions that directs computer to perform </a:t>
            </a:r>
            <a:r>
              <a:rPr kumimoji="1" lang="en-US" sz="2000" dirty="0" smtClean="0">
                <a:solidFill>
                  <a:srgbClr val="000000"/>
                </a:solidFill>
              </a:rPr>
              <a:t>tasks</a:t>
            </a:r>
          </a:p>
          <a:p>
            <a:pPr marL="617220" lvl="2"/>
            <a:r>
              <a:rPr kumimoji="1" lang="en-US" dirty="0">
                <a:solidFill>
                  <a:srgbClr val="DD554B"/>
                </a:solidFill>
              </a:rPr>
              <a:t>Programming language</a:t>
            </a:r>
            <a:r>
              <a:rPr kumimoji="1" lang="en-US" dirty="0">
                <a:solidFill>
                  <a:srgbClr val="000000"/>
                </a:solidFill>
              </a:rPr>
              <a:t>—used to communicate instructions</a:t>
            </a:r>
          </a:p>
          <a:p>
            <a:pPr marL="342900" lvl="1"/>
            <a:endParaRPr kumimoji="1" lang="en-US" sz="20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5" name="Picture 4" descr="CFig13-0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158" y="3048000"/>
            <a:ext cx="5865242" cy="33651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97277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0"/>
            <a:ext cx="8077200" cy="9906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Autofit/>
          </a:bodyPr>
          <a:lstStyle/>
          <a:p>
            <a:r>
              <a:rPr lang="en-US" sz="3200" dirty="0"/>
              <a:t>What is the System Development Cycle?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981201"/>
            <a:ext cx="7696200" cy="762000"/>
          </a:xfrm>
        </p:spPr>
        <p:txBody>
          <a:bodyPr/>
          <a:lstStyle/>
          <a:p>
            <a:r>
              <a:rPr lang="en-US" dirty="0"/>
              <a:t>What is an </a:t>
            </a:r>
            <a:r>
              <a:rPr lang="en-US" dirty="0">
                <a:solidFill>
                  <a:srgbClr val="D94439"/>
                </a:solidFill>
              </a:rPr>
              <a:t>information system (IS)</a:t>
            </a:r>
            <a:r>
              <a:rPr lang="en-US" dirty="0"/>
              <a:t>?</a:t>
            </a:r>
            <a:endParaRPr lang="en-US" sz="1600" dirty="0"/>
          </a:p>
          <a:p>
            <a:endParaRPr lang="en-US" dirty="0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28600" y="3048000"/>
            <a:ext cx="3886200" cy="19431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tIns="91440" anchorCtr="1"/>
          <a:lstStyle/>
          <a:p>
            <a:pPr algn="ctr"/>
            <a:r>
              <a:rPr kumimoji="1" lang="en-US" sz="2400" b="1" dirty="0">
                <a:solidFill>
                  <a:srgbClr val="000000"/>
                </a:solidFill>
                <a:latin typeface="Times New Roman" pitchFamily="18" charset="0"/>
              </a:rPr>
              <a:t>Hardware, software, data, people, and procedures that work together to produce quality information</a:t>
            </a:r>
          </a:p>
        </p:txBody>
      </p:sp>
      <p:sp>
        <p:nvSpPr>
          <p:cNvPr id="9" name="AutoShape 9"/>
          <p:cNvSpPr>
            <a:spLocks noChangeArrowheads="1"/>
          </p:cNvSpPr>
          <p:nvPr/>
        </p:nvSpPr>
        <p:spPr bwMode="auto">
          <a:xfrm>
            <a:off x="3962400" y="3132908"/>
            <a:ext cx="4534247" cy="19431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>
            <a:noFill/>
            <a:round/>
            <a:headEnd/>
            <a:tailEnd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tIns="182880" anchorCtr="1"/>
          <a:lstStyle/>
          <a:p>
            <a:pPr algn="ctr">
              <a:spcBef>
                <a:spcPct val="20000"/>
              </a:spcBef>
              <a:buClr>
                <a:srgbClr val="D94439"/>
              </a:buClr>
              <a:buFont typeface="Times" pitchFamily="18" charset="0"/>
              <a:buNone/>
            </a:pPr>
            <a:r>
              <a:rPr kumimoji="1" lang="en-US" sz="2400" b="1" dirty="0">
                <a:solidFill>
                  <a:srgbClr val="BA2F24"/>
                </a:solidFill>
                <a:latin typeface="Times New Roman" pitchFamily="18" charset="0"/>
              </a:rPr>
              <a:t>System</a:t>
            </a:r>
            <a:r>
              <a:rPr kumimoji="1" lang="en-US" sz="2400" b="1" dirty="0">
                <a:solidFill>
                  <a:srgbClr val="000000"/>
                </a:solidFill>
                <a:latin typeface="Times New Roman" pitchFamily="18" charset="0"/>
              </a:rPr>
              <a:t>—Set of components that interact to achieve common goal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936274" y="4406832"/>
            <a:ext cx="3971109" cy="1340529"/>
          </a:xfrm>
          <a:prstGeom prst="rect">
            <a:avLst/>
          </a:prstGeom>
          <a:solidFill>
            <a:srgbClr val="808000"/>
          </a:solidFill>
          <a:ln w="9525">
            <a:noFill/>
            <a:miter lim="800000"/>
            <a:headEnd/>
            <a:tailEnd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tIns="0" anchor="ctr" anchorCtr="1"/>
          <a:lstStyle/>
          <a:p>
            <a:pPr algn="ctr"/>
            <a:r>
              <a:rPr kumimoji="1" lang="en-US" sz="2400" b="1" dirty="0">
                <a:solidFill>
                  <a:schemeClr val="bg1"/>
                </a:solidFill>
                <a:latin typeface="Times New Roman" pitchFamily="18" charset="0"/>
              </a:rPr>
              <a:t>Businesses use many types of systems</a:t>
            </a:r>
            <a:endParaRPr kumimoji="1" lang="en-US" sz="1800" b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4140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  <p:bldP spid="9" grpId="0" animBg="1" autoUpdateAnimBg="0"/>
      <p:bldP spid="10" grpId="0" animBg="1" autoUpdateAnimBg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609600"/>
          </a:xfrm>
        </p:spPr>
        <p:txBody>
          <a:bodyPr>
            <a:normAutofit/>
          </a:bodyPr>
          <a:lstStyle/>
          <a:p>
            <a:r>
              <a:rPr lang="en-US" sz="3200" dirty="0"/>
              <a:t>The System Development Life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063" y="1395368"/>
            <a:ext cx="7696200" cy="3851429"/>
          </a:xfrm>
        </p:spPr>
        <p:txBody>
          <a:bodyPr/>
          <a:lstStyle/>
          <a:p>
            <a:r>
              <a:rPr lang="en-US" dirty="0"/>
              <a:t>What are the phases of the </a:t>
            </a:r>
            <a:r>
              <a:rPr lang="en-US" dirty="0">
                <a:solidFill>
                  <a:srgbClr val="D94439"/>
                </a:solidFill>
              </a:rPr>
              <a:t>system development cycle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486830" y="2287101"/>
            <a:ext cx="8311101" cy="4037498"/>
            <a:chOff x="304800" y="1662113"/>
            <a:chExt cx="8763000" cy="4938014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21" name="Arc 8"/>
            <p:cNvSpPr>
              <a:spLocks/>
            </p:cNvSpPr>
            <p:nvPr/>
          </p:nvSpPr>
          <p:spPr bwMode="auto">
            <a:xfrm rot="-1840200">
              <a:off x="1828800" y="1662113"/>
              <a:ext cx="1631950" cy="2016125"/>
            </a:xfrm>
            <a:custGeom>
              <a:avLst/>
              <a:gdLst>
                <a:gd name="G0" fmla="+- 0 0 0"/>
                <a:gd name="G1" fmla="+- 21453 0 0"/>
                <a:gd name="G2" fmla="+- 21600 0 0"/>
                <a:gd name="T0" fmla="*/ 2519 w 16227"/>
                <a:gd name="T1" fmla="*/ 0 h 21453"/>
                <a:gd name="T2" fmla="*/ 16227 w 16227"/>
                <a:gd name="T3" fmla="*/ 7196 h 21453"/>
                <a:gd name="T4" fmla="*/ 0 w 16227"/>
                <a:gd name="T5" fmla="*/ 21453 h 21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227" h="21453" fill="none" extrusionOk="0">
                  <a:moveTo>
                    <a:pt x="2518" y="0"/>
                  </a:moveTo>
                  <a:cubicBezTo>
                    <a:pt x="7820" y="622"/>
                    <a:pt x="12703" y="3186"/>
                    <a:pt x="16226" y="7196"/>
                  </a:cubicBezTo>
                </a:path>
                <a:path w="16227" h="21453" stroke="0" extrusionOk="0">
                  <a:moveTo>
                    <a:pt x="2518" y="0"/>
                  </a:moveTo>
                  <a:cubicBezTo>
                    <a:pt x="7820" y="622"/>
                    <a:pt x="12703" y="3186"/>
                    <a:pt x="16226" y="7196"/>
                  </a:cubicBezTo>
                  <a:lnTo>
                    <a:pt x="0" y="21453"/>
                  </a:lnTo>
                  <a:close/>
                </a:path>
              </a:pathLst>
            </a:custGeom>
            <a:noFill/>
            <a:ln w="76200">
              <a:solidFill>
                <a:srgbClr val="339966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AutoShape 9"/>
            <p:cNvSpPr>
              <a:spLocks noChangeArrowheads="1"/>
            </p:cNvSpPr>
            <p:nvPr/>
          </p:nvSpPr>
          <p:spPr bwMode="auto">
            <a:xfrm>
              <a:off x="304800" y="2171700"/>
              <a:ext cx="2780772" cy="2006600"/>
            </a:xfrm>
            <a:prstGeom prst="bevel">
              <a:avLst>
                <a:gd name="adj" fmla="val 3097"/>
              </a:avLst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pPr marL="169863" indent="-169863">
                <a:spcBef>
                  <a:spcPct val="50000"/>
                </a:spcBef>
              </a:pPr>
              <a:r>
                <a:rPr kumimoji="1" lang="en-US" sz="1600" b="1" dirty="0">
                  <a:latin typeface="Arial (W1)" pitchFamily="34" charset="0"/>
                </a:rPr>
                <a:t>Phase 1. Planning</a:t>
              </a:r>
            </a:p>
          </p:txBody>
        </p:sp>
        <p:sp>
          <p:nvSpPr>
            <p:cNvPr id="23" name="AutoShape 10"/>
            <p:cNvSpPr>
              <a:spLocks noChangeArrowheads="1"/>
            </p:cNvSpPr>
            <p:nvPr/>
          </p:nvSpPr>
          <p:spPr bwMode="auto">
            <a:xfrm>
              <a:off x="3232150" y="1741488"/>
              <a:ext cx="3124200" cy="2124074"/>
            </a:xfrm>
            <a:prstGeom prst="bevel">
              <a:avLst>
                <a:gd name="adj" fmla="val 3097"/>
              </a:avLst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169863" indent="-169863">
                <a:spcBef>
                  <a:spcPct val="50000"/>
                </a:spcBef>
              </a:pPr>
              <a:r>
                <a:rPr kumimoji="1" lang="en-US" sz="1600" b="1" dirty="0">
                  <a:latin typeface="Arial (W1)" pitchFamily="34" charset="0"/>
                </a:rPr>
                <a:t>Phase 2. Analysis</a:t>
              </a:r>
            </a:p>
          </p:txBody>
        </p:sp>
        <p:sp>
          <p:nvSpPr>
            <p:cNvPr id="24" name="AutoShape 11"/>
            <p:cNvSpPr>
              <a:spLocks noChangeArrowheads="1"/>
            </p:cNvSpPr>
            <p:nvPr/>
          </p:nvSpPr>
          <p:spPr bwMode="auto">
            <a:xfrm>
              <a:off x="6540330" y="2362199"/>
              <a:ext cx="2527470" cy="1604691"/>
            </a:xfrm>
            <a:prstGeom prst="bevel">
              <a:avLst>
                <a:gd name="adj" fmla="val 3097"/>
              </a:avLst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marL="169863" indent="-169863">
                <a:spcBef>
                  <a:spcPct val="50000"/>
                </a:spcBef>
              </a:pPr>
              <a:r>
                <a:rPr kumimoji="1" lang="en-US" sz="1600" b="1" dirty="0">
                  <a:latin typeface="Arial (W1)" pitchFamily="34" charset="0"/>
                </a:rPr>
                <a:t>Phase 3. Design</a:t>
              </a:r>
            </a:p>
          </p:txBody>
        </p:sp>
        <p:sp>
          <p:nvSpPr>
            <p:cNvPr id="25" name="AutoShape 12"/>
            <p:cNvSpPr>
              <a:spLocks noChangeArrowheads="1"/>
            </p:cNvSpPr>
            <p:nvPr/>
          </p:nvSpPr>
          <p:spPr bwMode="auto">
            <a:xfrm>
              <a:off x="4811713" y="4629150"/>
              <a:ext cx="2895600" cy="1970977"/>
            </a:xfrm>
            <a:prstGeom prst="bevel">
              <a:avLst>
                <a:gd name="adj" fmla="val 3097"/>
              </a:avLst>
            </a:pr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pPr marL="169863" indent="-169863">
                <a:spcBef>
                  <a:spcPct val="50000"/>
                </a:spcBef>
              </a:pPr>
              <a:r>
                <a:rPr kumimoji="1" lang="en-US" sz="1600" b="1" dirty="0">
                  <a:latin typeface="Arial (W1)" pitchFamily="34" charset="0"/>
                </a:rPr>
                <a:t>Phase 4. Implementation</a:t>
              </a:r>
            </a:p>
          </p:txBody>
        </p:sp>
        <p:sp>
          <p:nvSpPr>
            <p:cNvPr id="26" name="AutoShape 13"/>
            <p:cNvSpPr>
              <a:spLocks noChangeArrowheads="1"/>
            </p:cNvSpPr>
            <p:nvPr/>
          </p:nvSpPr>
          <p:spPr bwMode="auto">
            <a:xfrm>
              <a:off x="1219200" y="4648200"/>
              <a:ext cx="2868613" cy="1765536"/>
            </a:xfrm>
            <a:prstGeom prst="bevel">
              <a:avLst>
                <a:gd name="adj" fmla="val 3097"/>
              </a:avLst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marL="169863" indent="-169863">
                <a:spcBef>
                  <a:spcPct val="50000"/>
                </a:spcBef>
              </a:pPr>
              <a:r>
                <a:rPr kumimoji="1" lang="en-US" sz="1400" b="1" dirty="0">
                  <a:latin typeface="Arial (W1)" pitchFamily="34" charset="0"/>
                </a:rPr>
                <a:t>Phase 5. Operating, Support, and Security</a:t>
              </a:r>
            </a:p>
          </p:txBody>
        </p:sp>
        <p:sp>
          <p:nvSpPr>
            <p:cNvPr id="27" name="Arc 14"/>
            <p:cNvSpPr>
              <a:spLocks/>
            </p:cNvSpPr>
            <p:nvPr/>
          </p:nvSpPr>
          <p:spPr bwMode="auto">
            <a:xfrm rot="-606245">
              <a:off x="6310313" y="1820863"/>
              <a:ext cx="1554162" cy="2003425"/>
            </a:xfrm>
            <a:custGeom>
              <a:avLst/>
              <a:gdLst>
                <a:gd name="G0" fmla="+- 0 0 0"/>
                <a:gd name="G1" fmla="+- 21324 0 0"/>
                <a:gd name="G2" fmla="+- 21600 0 0"/>
                <a:gd name="T0" fmla="*/ 3439 w 15463"/>
                <a:gd name="T1" fmla="*/ 0 h 21324"/>
                <a:gd name="T2" fmla="*/ 15463 w 15463"/>
                <a:gd name="T3" fmla="*/ 6242 h 21324"/>
                <a:gd name="T4" fmla="*/ 0 w 15463"/>
                <a:gd name="T5" fmla="*/ 21324 h 2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63" h="21324" fill="none" extrusionOk="0">
                  <a:moveTo>
                    <a:pt x="3439" y="-1"/>
                  </a:moveTo>
                  <a:cubicBezTo>
                    <a:pt x="8012" y="737"/>
                    <a:pt x="12228" y="2925"/>
                    <a:pt x="15462" y="6242"/>
                  </a:cubicBezTo>
                </a:path>
                <a:path w="15463" h="21324" stroke="0" extrusionOk="0">
                  <a:moveTo>
                    <a:pt x="3439" y="-1"/>
                  </a:moveTo>
                  <a:cubicBezTo>
                    <a:pt x="8012" y="737"/>
                    <a:pt x="12228" y="2925"/>
                    <a:pt x="15462" y="6242"/>
                  </a:cubicBezTo>
                  <a:lnTo>
                    <a:pt x="0" y="21324"/>
                  </a:lnTo>
                  <a:close/>
                </a:path>
              </a:pathLst>
            </a:custGeom>
            <a:noFill/>
            <a:ln w="76200">
              <a:solidFill>
                <a:srgbClr val="339966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" name="Arc 15"/>
            <p:cNvSpPr>
              <a:spLocks/>
            </p:cNvSpPr>
            <p:nvPr/>
          </p:nvSpPr>
          <p:spPr bwMode="auto">
            <a:xfrm rot="5277453">
              <a:off x="6773862" y="3689351"/>
              <a:ext cx="1895475" cy="1974850"/>
            </a:xfrm>
            <a:custGeom>
              <a:avLst/>
              <a:gdLst>
                <a:gd name="G0" fmla="+- 0 0 0"/>
                <a:gd name="G1" fmla="+- 21027 0 0"/>
                <a:gd name="G2" fmla="+- 21600 0 0"/>
                <a:gd name="T0" fmla="*/ 4944 w 18857"/>
                <a:gd name="T1" fmla="*/ 0 h 21027"/>
                <a:gd name="T2" fmla="*/ 18857 w 18857"/>
                <a:gd name="T3" fmla="*/ 10493 h 21027"/>
                <a:gd name="T4" fmla="*/ 0 w 18857"/>
                <a:gd name="T5" fmla="*/ 21027 h 2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857" h="21027" fill="none" extrusionOk="0">
                  <a:moveTo>
                    <a:pt x="4943" y="0"/>
                  </a:moveTo>
                  <a:cubicBezTo>
                    <a:pt x="10849" y="1388"/>
                    <a:pt x="15898" y="5196"/>
                    <a:pt x="18857" y="10492"/>
                  </a:cubicBezTo>
                </a:path>
                <a:path w="18857" h="21027" stroke="0" extrusionOk="0">
                  <a:moveTo>
                    <a:pt x="4943" y="0"/>
                  </a:moveTo>
                  <a:cubicBezTo>
                    <a:pt x="10849" y="1388"/>
                    <a:pt x="15898" y="5196"/>
                    <a:pt x="18857" y="10492"/>
                  </a:cubicBezTo>
                  <a:lnTo>
                    <a:pt x="0" y="21027"/>
                  </a:lnTo>
                  <a:close/>
                </a:path>
              </a:pathLst>
            </a:custGeom>
            <a:noFill/>
            <a:ln w="76200">
              <a:solidFill>
                <a:srgbClr val="339966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" name="Arc 16"/>
            <p:cNvSpPr>
              <a:spLocks/>
            </p:cNvSpPr>
            <p:nvPr/>
          </p:nvSpPr>
          <p:spPr bwMode="auto">
            <a:xfrm rot="7787372">
              <a:off x="3975762" y="5494594"/>
              <a:ext cx="1031631" cy="827672"/>
            </a:xfrm>
            <a:custGeom>
              <a:avLst/>
              <a:gdLst>
                <a:gd name="G0" fmla="+- 0 0 0"/>
                <a:gd name="G1" fmla="+- 19816 0 0"/>
                <a:gd name="G2" fmla="+- 21600 0 0"/>
                <a:gd name="T0" fmla="*/ 8595 w 21454"/>
                <a:gd name="T1" fmla="*/ 0 h 19816"/>
                <a:gd name="T2" fmla="*/ 21454 w 21454"/>
                <a:gd name="T3" fmla="*/ 17313 h 19816"/>
                <a:gd name="T4" fmla="*/ 0 w 21454"/>
                <a:gd name="T5" fmla="*/ 19816 h 19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454" h="19816" fill="none" extrusionOk="0">
                  <a:moveTo>
                    <a:pt x="8595" y="-1"/>
                  </a:moveTo>
                  <a:cubicBezTo>
                    <a:pt x="15662" y="3064"/>
                    <a:pt x="20561" y="9661"/>
                    <a:pt x="21454" y="17312"/>
                  </a:cubicBezTo>
                </a:path>
                <a:path w="21454" h="19816" stroke="0" extrusionOk="0">
                  <a:moveTo>
                    <a:pt x="8595" y="-1"/>
                  </a:moveTo>
                  <a:cubicBezTo>
                    <a:pt x="15662" y="3064"/>
                    <a:pt x="20561" y="9661"/>
                    <a:pt x="21454" y="17312"/>
                  </a:cubicBezTo>
                  <a:lnTo>
                    <a:pt x="0" y="19816"/>
                  </a:lnTo>
                  <a:close/>
                </a:path>
              </a:pathLst>
            </a:custGeom>
            <a:noFill/>
            <a:ln w="76200">
              <a:solidFill>
                <a:srgbClr val="339966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Arc 17"/>
            <p:cNvSpPr>
              <a:spLocks/>
            </p:cNvSpPr>
            <p:nvPr/>
          </p:nvSpPr>
          <p:spPr bwMode="auto">
            <a:xfrm rot="12149167">
              <a:off x="639763" y="3248025"/>
              <a:ext cx="1689100" cy="1860550"/>
            </a:xfrm>
            <a:custGeom>
              <a:avLst/>
              <a:gdLst>
                <a:gd name="G0" fmla="+- 0 0 0"/>
                <a:gd name="G1" fmla="+- 19816 0 0"/>
                <a:gd name="G2" fmla="+- 21600 0 0"/>
                <a:gd name="T0" fmla="*/ 8595 w 16804"/>
                <a:gd name="T1" fmla="*/ 0 h 19816"/>
                <a:gd name="T2" fmla="*/ 16804 w 16804"/>
                <a:gd name="T3" fmla="*/ 6244 h 19816"/>
                <a:gd name="T4" fmla="*/ 0 w 16804"/>
                <a:gd name="T5" fmla="*/ 19816 h 19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04" h="19816" fill="none" extrusionOk="0">
                  <a:moveTo>
                    <a:pt x="8595" y="-1"/>
                  </a:moveTo>
                  <a:cubicBezTo>
                    <a:pt x="11795" y="1387"/>
                    <a:pt x="14611" y="3530"/>
                    <a:pt x="16803" y="6244"/>
                  </a:cubicBezTo>
                </a:path>
                <a:path w="16804" h="19816" stroke="0" extrusionOk="0">
                  <a:moveTo>
                    <a:pt x="8595" y="-1"/>
                  </a:moveTo>
                  <a:cubicBezTo>
                    <a:pt x="11795" y="1387"/>
                    <a:pt x="14611" y="3530"/>
                    <a:pt x="16803" y="6244"/>
                  </a:cubicBezTo>
                  <a:lnTo>
                    <a:pt x="0" y="19816"/>
                  </a:lnTo>
                  <a:close/>
                </a:path>
              </a:pathLst>
            </a:custGeom>
            <a:noFill/>
            <a:ln w="76200">
              <a:solidFill>
                <a:srgbClr val="339966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Rectangle 18"/>
            <p:cNvSpPr>
              <a:spLocks noChangeArrowheads="1"/>
            </p:cNvSpPr>
            <p:nvPr/>
          </p:nvSpPr>
          <p:spPr bwMode="auto">
            <a:xfrm>
              <a:off x="381000" y="2541589"/>
              <a:ext cx="2543886" cy="1588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169863" indent="-169863">
                <a:spcBef>
                  <a:spcPct val="20000"/>
                </a:spcBef>
                <a:buSzPct val="70000"/>
                <a:buFont typeface="Wingdings" pitchFamily="2" charset="2"/>
                <a:buChar char="§"/>
              </a:pPr>
              <a:r>
                <a:rPr kumimoji="1" lang="en-US" sz="1400" dirty="0">
                  <a:latin typeface="Times New Roman" pitchFamily="18" charset="0"/>
                </a:rPr>
                <a:t>Review project requests</a:t>
              </a:r>
            </a:p>
            <a:p>
              <a:pPr marL="169863" indent="-169863">
                <a:spcBef>
                  <a:spcPct val="20000"/>
                </a:spcBef>
                <a:buSzPct val="70000"/>
                <a:buFont typeface="Wingdings" pitchFamily="2" charset="2"/>
                <a:buChar char="§"/>
              </a:pPr>
              <a:r>
                <a:rPr kumimoji="1" lang="en-US" sz="1400" dirty="0">
                  <a:latin typeface="Times New Roman" pitchFamily="18" charset="0"/>
                </a:rPr>
                <a:t>Prioritize project requests</a:t>
              </a:r>
            </a:p>
            <a:p>
              <a:pPr marL="169863" indent="-169863">
                <a:spcBef>
                  <a:spcPct val="20000"/>
                </a:spcBef>
                <a:buSzPct val="70000"/>
                <a:buFont typeface="Wingdings" pitchFamily="2" charset="2"/>
                <a:buChar char="§"/>
              </a:pPr>
              <a:r>
                <a:rPr kumimoji="1" lang="en-US" sz="1400" dirty="0">
                  <a:latin typeface="Times New Roman" pitchFamily="18" charset="0"/>
                </a:rPr>
                <a:t>Allocate resources</a:t>
              </a:r>
            </a:p>
            <a:p>
              <a:pPr marL="169863" indent="-169863">
                <a:spcBef>
                  <a:spcPct val="20000"/>
                </a:spcBef>
                <a:buSzPct val="70000"/>
                <a:buFont typeface="Wingdings" pitchFamily="2" charset="2"/>
                <a:buChar char="§"/>
              </a:pPr>
              <a:r>
                <a:rPr kumimoji="1" lang="en-US" sz="1400" dirty="0">
                  <a:latin typeface="Times New Roman" pitchFamily="18" charset="0"/>
                </a:rPr>
                <a:t>Form project development team</a:t>
              </a:r>
            </a:p>
          </p:txBody>
        </p:sp>
        <p:sp>
          <p:nvSpPr>
            <p:cNvPr id="32" name="Rectangle 19"/>
            <p:cNvSpPr>
              <a:spLocks noChangeArrowheads="1"/>
            </p:cNvSpPr>
            <p:nvPr/>
          </p:nvSpPr>
          <p:spPr bwMode="auto">
            <a:xfrm>
              <a:off x="3085572" y="2076450"/>
              <a:ext cx="3620110" cy="1641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169863" indent="-169863">
                <a:spcBef>
                  <a:spcPct val="20000"/>
                </a:spcBef>
                <a:buSzPct val="70000"/>
                <a:buFont typeface="Wingdings" pitchFamily="2" charset="2"/>
                <a:buChar char="§"/>
              </a:pPr>
              <a:r>
                <a:rPr kumimoji="1" lang="en-US" sz="1400" dirty="0">
                  <a:latin typeface="Times New Roman" pitchFamily="18" charset="0"/>
                </a:rPr>
                <a:t>Conduct preliminary investigation</a:t>
              </a:r>
            </a:p>
            <a:p>
              <a:pPr marL="169863" indent="-169863">
                <a:spcBef>
                  <a:spcPct val="20000"/>
                </a:spcBef>
                <a:buSzPct val="70000"/>
                <a:buFont typeface="Wingdings" pitchFamily="2" charset="2"/>
                <a:buChar char="§"/>
              </a:pPr>
              <a:r>
                <a:rPr kumimoji="1" lang="en-US" sz="1400" dirty="0">
                  <a:latin typeface="Times New Roman" pitchFamily="18" charset="0"/>
                </a:rPr>
                <a:t>Perform detailed analysis activities:</a:t>
              </a:r>
            </a:p>
            <a:p>
              <a:pPr lvl="1">
                <a:spcBef>
                  <a:spcPct val="20000"/>
                </a:spcBef>
              </a:pPr>
              <a:r>
                <a:rPr kumimoji="1" lang="en-US" sz="1400" dirty="0">
                  <a:latin typeface="Times New Roman" pitchFamily="18" charset="0"/>
                </a:rPr>
                <a:t>Study current system</a:t>
              </a:r>
            </a:p>
            <a:p>
              <a:pPr lvl="1">
                <a:spcBef>
                  <a:spcPct val="20000"/>
                </a:spcBef>
              </a:pPr>
              <a:r>
                <a:rPr kumimoji="1" lang="en-US" sz="1400" dirty="0">
                  <a:latin typeface="Times New Roman" pitchFamily="18" charset="0"/>
                </a:rPr>
                <a:t>Determine user requirements</a:t>
              </a:r>
            </a:p>
            <a:p>
              <a:pPr lvl="1">
                <a:spcBef>
                  <a:spcPct val="20000"/>
                </a:spcBef>
              </a:pPr>
              <a:r>
                <a:rPr kumimoji="1" lang="en-US" sz="1400" dirty="0">
                  <a:latin typeface="Times New Roman" pitchFamily="18" charset="0"/>
                </a:rPr>
                <a:t>Recommend solution</a:t>
              </a:r>
            </a:p>
          </p:txBody>
        </p:sp>
        <p:sp>
          <p:nvSpPr>
            <p:cNvPr id="33" name="Rectangle 20"/>
            <p:cNvSpPr>
              <a:spLocks noChangeArrowheads="1"/>
            </p:cNvSpPr>
            <p:nvPr/>
          </p:nvSpPr>
          <p:spPr bwMode="auto">
            <a:xfrm>
              <a:off x="6705682" y="2667000"/>
              <a:ext cx="2209718" cy="1219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169863" indent="-169863">
                <a:spcBef>
                  <a:spcPct val="20000"/>
                </a:spcBef>
                <a:buSzPct val="70000"/>
                <a:buFont typeface="Wingdings" pitchFamily="2" charset="2"/>
                <a:buChar char="§"/>
              </a:pPr>
              <a:r>
                <a:rPr kumimoji="1" lang="en-US" sz="1400" dirty="0">
                  <a:latin typeface="Times New Roman" pitchFamily="18" charset="0"/>
                </a:rPr>
                <a:t>Acquire hardware and software, if necessary</a:t>
              </a:r>
            </a:p>
            <a:p>
              <a:pPr marL="169863" indent="-169863">
                <a:spcBef>
                  <a:spcPct val="20000"/>
                </a:spcBef>
                <a:buSzPct val="70000"/>
                <a:buFont typeface="Wingdings" pitchFamily="2" charset="2"/>
                <a:buChar char="§"/>
              </a:pPr>
              <a:r>
                <a:rPr kumimoji="1" lang="en-US" sz="1400" dirty="0">
                  <a:latin typeface="Times New Roman" pitchFamily="18" charset="0"/>
                </a:rPr>
                <a:t>Develop details of system</a:t>
              </a:r>
            </a:p>
          </p:txBody>
        </p:sp>
        <p:sp>
          <p:nvSpPr>
            <p:cNvPr id="34" name="Rectangle 21"/>
            <p:cNvSpPr>
              <a:spLocks noChangeArrowheads="1"/>
            </p:cNvSpPr>
            <p:nvPr/>
          </p:nvSpPr>
          <p:spPr bwMode="auto">
            <a:xfrm>
              <a:off x="4876800" y="4953000"/>
              <a:ext cx="2667000" cy="1071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169863" indent="-169863">
                <a:spcBef>
                  <a:spcPct val="20000"/>
                </a:spcBef>
                <a:buSzPct val="70000"/>
                <a:buFont typeface="Wingdings" pitchFamily="2" charset="2"/>
                <a:buChar char="§"/>
              </a:pPr>
              <a:r>
                <a:rPr kumimoji="1" lang="en-US" sz="1400" dirty="0">
                  <a:latin typeface="Times New Roman" pitchFamily="18" charset="0"/>
                </a:rPr>
                <a:t>Develop programs, if necessary</a:t>
              </a:r>
            </a:p>
            <a:p>
              <a:pPr marL="169863" indent="-169863">
                <a:spcBef>
                  <a:spcPct val="20000"/>
                </a:spcBef>
                <a:buSzPct val="70000"/>
                <a:buFont typeface="Wingdings" pitchFamily="2" charset="2"/>
                <a:buChar char="§"/>
              </a:pPr>
              <a:r>
                <a:rPr kumimoji="1" lang="en-US" sz="1400" dirty="0">
                  <a:latin typeface="Times New Roman" pitchFamily="18" charset="0"/>
                </a:rPr>
                <a:t>Install and test new system</a:t>
              </a:r>
            </a:p>
            <a:p>
              <a:pPr marL="169863" indent="-169863">
                <a:spcBef>
                  <a:spcPct val="20000"/>
                </a:spcBef>
                <a:buSzPct val="70000"/>
                <a:buFont typeface="Wingdings" pitchFamily="2" charset="2"/>
                <a:buChar char="§"/>
              </a:pPr>
              <a:r>
                <a:rPr kumimoji="1" lang="en-US" sz="1400" dirty="0">
                  <a:latin typeface="Times New Roman" pitchFamily="18" charset="0"/>
                </a:rPr>
                <a:t>Train users</a:t>
              </a:r>
            </a:p>
            <a:p>
              <a:pPr marL="169863" indent="-169863">
                <a:spcBef>
                  <a:spcPct val="20000"/>
                </a:spcBef>
                <a:buSzPct val="70000"/>
                <a:buFont typeface="Wingdings" pitchFamily="2" charset="2"/>
                <a:buChar char="§"/>
              </a:pPr>
              <a:r>
                <a:rPr kumimoji="1" lang="en-US" sz="1400" dirty="0">
                  <a:latin typeface="Times New Roman" pitchFamily="18" charset="0"/>
                </a:rPr>
                <a:t>Convert to new system</a:t>
              </a:r>
            </a:p>
          </p:txBody>
        </p:sp>
        <p:sp>
          <p:nvSpPr>
            <p:cNvPr id="35" name="Rectangle 22"/>
            <p:cNvSpPr>
              <a:spLocks noChangeArrowheads="1"/>
            </p:cNvSpPr>
            <p:nvPr/>
          </p:nvSpPr>
          <p:spPr bwMode="auto">
            <a:xfrm>
              <a:off x="1295400" y="5181600"/>
              <a:ext cx="2773363" cy="815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169863" indent="-169863">
                <a:spcBef>
                  <a:spcPct val="20000"/>
                </a:spcBef>
                <a:buSzPct val="70000"/>
                <a:buFont typeface="Wingdings" pitchFamily="2" charset="2"/>
                <a:buChar char="§"/>
              </a:pPr>
              <a:r>
                <a:rPr kumimoji="1" lang="en-US" sz="1400" dirty="0">
                  <a:latin typeface="Times New Roman" pitchFamily="18" charset="0"/>
                </a:rPr>
                <a:t>Perform maintenance activities</a:t>
              </a:r>
            </a:p>
            <a:p>
              <a:pPr marL="169863" indent="-169863">
                <a:spcBef>
                  <a:spcPct val="20000"/>
                </a:spcBef>
                <a:buSzPct val="70000"/>
                <a:buFont typeface="Wingdings" pitchFamily="2" charset="2"/>
                <a:buChar char="§"/>
              </a:pPr>
              <a:r>
                <a:rPr kumimoji="1" lang="en-US" sz="1400" dirty="0">
                  <a:latin typeface="Times New Roman" pitchFamily="18" charset="0"/>
                </a:rPr>
                <a:t>Monitor system performance </a:t>
              </a:r>
            </a:p>
            <a:p>
              <a:pPr marL="169863" indent="-169863">
                <a:spcBef>
                  <a:spcPct val="20000"/>
                </a:spcBef>
                <a:buSzPct val="70000"/>
                <a:buFont typeface="Wingdings" pitchFamily="2" charset="2"/>
                <a:buChar char="§"/>
              </a:pPr>
              <a:r>
                <a:rPr kumimoji="1" lang="en-US" sz="1400" dirty="0">
                  <a:latin typeface="Times New Roman" pitchFamily="18" charset="0"/>
                </a:rPr>
                <a:t>Assess system security</a:t>
              </a: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60123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7772400" cy="762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processing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696200" cy="3657600"/>
          </a:xfrm>
        </p:spPr>
        <p:txBody>
          <a:bodyPr>
            <a:normAutofit fontScale="92500" lnSpcReduction="10000"/>
          </a:bodyPr>
          <a:lstStyle/>
          <a:p>
            <a:pPr marL="68580" indent="0">
              <a:buNone/>
            </a:pPr>
            <a:r>
              <a:rPr lang="en-US" dirty="0"/>
              <a:t>What is an </a:t>
            </a:r>
            <a:r>
              <a:rPr lang="en-US" dirty="0">
                <a:solidFill>
                  <a:srgbClr val="D94439"/>
                </a:solidFill>
              </a:rPr>
              <a:t>input device</a:t>
            </a:r>
            <a:r>
              <a:rPr lang="en-US" dirty="0"/>
              <a:t>?</a:t>
            </a:r>
            <a:endParaRPr lang="en-US" sz="2000" dirty="0"/>
          </a:p>
          <a:p>
            <a:pPr>
              <a:spcBef>
                <a:spcPct val="5000"/>
              </a:spcBef>
              <a:buClr>
                <a:srgbClr val="000066"/>
              </a:buClr>
              <a:buSzPct val="75000"/>
            </a:pPr>
            <a:r>
              <a:rPr kumimoji="1"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sz="2600" dirty="0" smtClean="0">
                <a:solidFill>
                  <a:schemeClr val="tx1"/>
                </a:solidFill>
              </a:rPr>
              <a:t>Hardware </a:t>
            </a:r>
            <a:r>
              <a:rPr kumimoji="1" lang="en-US" sz="2600" dirty="0">
                <a:solidFill>
                  <a:schemeClr val="tx1"/>
                </a:solidFill>
              </a:rPr>
              <a:t>used </a:t>
            </a:r>
            <a:r>
              <a:rPr kumimoji="1" lang="en-US" sz="2600" dirty="0" smtClean="0">
                <a:solidFill>
                  <a:schemeClr val="tx1"/>
                </a:solidFill>
              </a:rPr>
              <a:t> to enter </a:t>
            </a:r>
            <a:r>
              <a:rPr kumimoji="1" lang="en-US" sz="2600" dirty="0" smtClean="0"/>
              <a:t>data and instructions </a:t>
            </a:r>
          </a:p>
          <a:p>
            <a:pPr>
              <a:spcBef>
                <a:spcPct val="5000"/>
              </a:spcBef>
              <a:buClr>
                <a:srgbClr val="000066"/>
              </a:buClr>
              <a:buSzPct val="75000"/>
            </a:pPr>
            <a:endParaRPr kumimoji="1" lang="en-US" sz="2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68580" indent="0">
              <a:spcBef>
                <a:spcPct val="5000"/>
              </a:spcBef>
              <a:buClr>
                <a:srgbClr val="000066"/>
              </a:buClr>
              <a:buSzPct val="75000"/>
              <a:buNone/>
            </a:pPr>
            <a:r>
              <a:rPr lang="en-US" dirty="0">
                <a:solidFill>
                  <a:schemeClr val="tx1"/>
                </a:solidFill>
              </a:rPr>
              <a:t>What is an </a:t>
            </a:r>
            <a:r>
              <a:rPr lang="en-US" dirty="0">
                <a:solidFill>
                  <a:srgbClr val="FF0000"/>
                </a:solidFill>
              </a:rPr>
              <a:t>output device</a:t>
            </a:r>
            <a:r>
              <a:rPr lang="en-US" dirty="0" smtClean="0">
                <a:solidFill>
                  <a:schemeClr val="tx1"/>
                </a:solidFill>
              </a:rPr>
              <a:t>?</a:t>
            </a:r>
          </a:p>
          <a:p>
            <a:pPr>
              <a:spcBef>
                <a:spcPct val="5000"/>
              </a:spcBef>
              <a:buClr>
                <a:srgbClr val="000066"/>
              </a:buClr>
              <a:buSzPct val="75000"/>
            </a:pPr>
            <a:r>
              <a:rPr kumimoji="1" lang="en-US" sz="2600" dirty="0">
                <a:solidFill>
                  <a:schemeClr val="tx1"/>
                </a:solidFill>
              </a:rPr>
              <a:t> Hardware that </a:t>
            </a:r>
            <a:r>
              <a:rPr kumimoji="1" lang="en-US" sz="2600" dirty="0" smtClean="0">
                <a:solidFill>
                  <a:schemeClr val="tx1"/>
                </a:solidFill>
              </a:rPr>
              <a:t>conveys </a:t>
            </a:r>
            <a:r>
              <a:rPr kumimoji="1" lang="en-US" sz="2600" dirty="0" smtClean="0"/>
              <a:t>information </a:t>
            </a:r>
            <a:r>
              <a:rPr kumimoji="1" lang="en-US" sz="2600" dirty="0" smtClean="0">
                <a:solidFill>
                  <a:schemeClr val="tx1"/>
                </a:solidFill>
              </a:rPr>
              <a:t>to </a:t>
            </a:r>
            <a:r>
              <a:rPr kumimoji="1" lang="en-US" sz="2600" dirty="0">
                <a:solidFill>
                  <a:schemeClr val="tx1"/>
                </a:solidFill>
              </a:rPr>
              <a:t>one or </a:t>
            </a:r>
            <a:r>
              <a:rPr kumimoji="1" lang="en-US" sz="2600" dirty="0" smtClean="0">
                <a:solidFill>
                  <a:schemeClr val="tx1"/>
                </a:solidFill>
              </a:rPr>
              <a:t>more people</a:t>
            </a:r>
            <a:endParaRPr lang="en-US" dirty="0">
              <a:solidFill>
                <a:schemeClr val="tx1"/>
              </a:solidFill>
            </a:endParaRPr>
          </a:p>
          <a:p>
            <a:pPr marL="68580" indent="0">
              <a:spcBef>
                <a:spcPct val="5000"/>
              </a:spcBef>
              <a:buClr>
                <a:srgbClr val="000066"/>
              </a:buClr>
              <a:buSzPct val="75000"/>
              <a:buNone/>
            </a:pPr>
            <a:endParaRPr lang="en-US" dirty="0" smtClean="0"/>
          </a:p>
          <a:p>
            <a:pPr marL="68580" indent="0">
              <a:spcBef>
                <a:spcPct val="5000"/>
              </a:spcBef>
              <a:buClr>
                <a:srgbClr val="000066"/>
              </a:buClr>
              <a:buSzPct val="75000"/>
              <a:buNone/>
            </a:pPr>
            <a:r>
              <a:rPr lang="en-US" dirty="0" smtClean="0"/>
              <a:t>What </a:t>
            </a:r>
            <a:r>
              <a:rPr lang="en-US" dirty="0"/>
              <a:t>is the </a:t>
            </a:r>
            <a:r>
              <a:rPr lang="en-US" dirty="0">
                <a:solidFill>
                  <a:srgbClr val="D94439"/>
                </a:solidFill>
              </a:rPr>
              <a:t>system unit</a:t>
            </a:r>
            <a:r>
              <a:rPr lang="en-US" dirty="0" smtClean="0"/>
              <a:t>?</a:t>
            </a:r>
          </a:p>
          <a:p>
            <a:pPr>
              <a:spcBef>
                <a:spcPct val="5000"/>
              </a:spcBef>
              <a:buClr>
                <a:srgbClr val="000066"/>
              </a:buClr>
              <a:buSzPct val="75000"/>
            </a:pPr>
            <a:r>
              <a:rPr kumimoji="1" lang="en-US" dirty="0">
                <a:solidFill>
                  <a:schemeClr val="tx1"/>
                </a:solidFill>
              </a:rPr>
              <a:t>Case that </a:t>
            </a:r>
            <a:r>
              <a:rPr kumimoji="1" lang="en-US" dirty="0" smtClean="0">
                <a:solidFill>
                  <a:schemeClr val="tx1"/>
                </a:solidFill>
              </a:rPr>
              <a:t>contains the </a:t>
            </a:r>
            <a:r>
              <a:rPr kumimoji="1" lang="en-US" dirty="0">
                <a:solidFill>
                  <a:schemeClr val="tx1"/>
                </a:solidFill>
              </a:rPr>
              <a:t>electronic components of the computer that are used to </a:t>
            </a:r>
            <a:r>
              <a:rPr kumimoji="1" lang="en-US" dirty="0"/>
              <a:t>process </a:t>
            </a:r>
            <a:r>
              <a:rPr kumimoji="1" lang="en-US" dirty="0" smtClean="0"/>
              <a:t>data</a:t>
            </a:r>
          </a:p>
          <a:p>
            <a:pPr>
              <a:spcBef>
                <a:spcPct val="5000"/>
              </a:spcBef>
              <a:buClr>
                <a:srgbClr val="000066"/>
              </a:buClr>
              <a:buSzPct val="75000"/>
            </a:pPr>
            <a:endParaRPr kumimoji="1"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68580" indent="0">
              <a:spcBef>
                <a:spcPct val="5000"/>
              </a:spcBef>
              <a:buClr>
                <a:srgbClr val="000066"/>
              </a:buClr>
              <a:buSzPct val="75000"/>
              <a:buNone/>
            </a:pPr>
            <a:endParaRPr lang="en-US" dirty="0"/>
          </a:p>
          <a:p>
            <a:pPr>
              <a:spcBef>
                <a:spcPct val="5000"/>
              </a:spcBef>
              <a:buClr>
                <a:srgbClr val="000066"/>
              </a:buClr>
              <a:buSzPct val="75000"/>
              <a:buFont typeface="Wingdings" pitchFamily="2" charset="2"/>
              <a:buChar char="Ø"/>
            </a:pP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98237819"/>
              </p:ext>
            </p:extLst>
          </p:nvPr>
        </p:nvGraphicFramePr>
        <p:xfrm>
          <a:off x="1371600" y="4876800"/>
          <a:ext cx="5715000" cy="142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42698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6858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 fontScale="90000"/>
          </a:bodyPr>
          <a:lstStyle/>
          <a:p>
            <a:r>
              <a:rPr lang="en-US" dirty="0" smtClean="0"/>
              <a:t>Programming </a:t>
            </a:r>
            <a:r>
              <a:rPr lang="en-US" dirty="0"/>
              <a:t>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770" y="1524001"/>
            <a:ext cx="7696200" cy="990600"/>
          </a:xfrm>
        </p:spPr>
        <p:txBody>
          <a:bodyPr/>
          <a:lstStyle/>
          <a:p>
            <a:r>
              <a:rPr lang="en-US" dirty="0"/>
              <a:t>What are low-level languages and high-level languages?</a:t>
            </a:r>
            <a:endParaRPr lang="en-US" dirty="0">
              <a:latin typeface="Arial Unicode MS" pitchFamily="34" charset="-128"/>
            </a:endParaRP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52530" y="2438400"/>
            <a:ext cx="7939088" cy="3543300"/>
            <a:chOff x="457200" y="1981200"/>
            <a:chExt cx="7939088" cy="2667000"/>
          </a:xfrm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</p:grpSpPr>
        <p:sp>
          <p:nvSpPr>
            <p:cNvPr id="5" name="Oval 9"/>
            <p:cNvSpPr>
              <a:spLocks noChangeArrowheads="1"/>
            </p:cNvSpPr>
            <p:nvPr/>
          </p:nvSpPr>
          <p:spPr bwMode="auto">
            <a:xfrm>
              <a:off x="4572000" y="1981200"/>
              <a:ext cx="2828925" cy="1600200"/>
            </a:xfrm>
            <a:prstGeom prst="ellipse">
              <a:avLst/>
            </a:prstGeom>
            <a:solidFill>
              <a:srgbClr val="D94439"/>
            </a:solidFill>
            <a:ln w="9525">
              <a:noFill/>
              <a:round/>
              <a:headEnd/>
              <a:tailEnd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txBody>
            <a:bodyPr wrap="none" anchorCtr="1"/>
            <a:lstStyle/>
            <a:p>
              <a:pPr algn="ctr"/>
              <a:r>
                <a:rPr kumimoji="1" lang="en-US" sz="2200" b="1" dirty="0">
                  <a:solidFill>
                    <a:srgbClr val="000000"/>
                  </a:solidFill>
                  <a:latin typeface="Times New Roman" pitchFamily="18" charset="0"/>
                </a:rPr>
                <a:t>High-level </a:t>
              </a:r>
              <a:br>
                <a:rPr kumimoji="1" lang="en-US" sz="2200" b="1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2200" b="1" dirty="0">
                  <a:solidFill>
                    <a:srgbClr val="000000"/>
                  </a:solidFill>
                  <a:latin typeface="Times New Roman" pitchFamily="18" charset="0"/>
                </a:rPr>
                <a:t>language</a:t>
              </a:r>
            </a:p>
          </p:txBody>
        </p:sp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1371600" y="1981200"/>
              <a:ext cx="2828925" cy="1600200"/>
            </a:xfrm>
            <a:prstGeom prst="ellipse">
              <a:avLst/>
            </a:prstGeom>
            <a:solidFill>
              <a:srgbClr val="0099CC"/>
            </a:solidFill>
            <a:ln w="9525">
              <a:noFill/>
              <a:round/>
              <a:headEnd/>
              <a:tailEnd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txBody>
            <a:bodyPr wrap="none" anchorCtr="1"/>
            <a:lstStyle/>
            <a:p>
              <a:pPr algn="ctr"/>
              <a:r>
                <a:rPr kumimoji="1" lang="en-US" sz="2200" b="1" dirty="0">
                  <a:solidFill>
                    <a:srgbClr val="000000"/>
                  </a:solidFill>
                  <a:latin typeface="Times New Roman" pitchFamily="18" charset="0"/>
                </a:rPr>
                <a:t>Low-level</a:t>
              </a:r>
              <a:br>
                <a:rPr kumimoji="1" lang="en-US" sz="2200" b="1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2200" b="1" dirty="0">
                  <a:solidFill>
                    <a:srgbClr val="000000"/>
                  </a:solidFill>
                  <a:latin typeface="Times New Roman" pitchFamily="18" charset="0"/>
                </a:rPr>
                <a:t>language</a:t>
              </a:r>
            </a:p>
          </p:txBody>
        </p:sp>
        <p:sp>
          <p:nvSpPr>
            <p:cNvPr id="7" name="AutoShape 11"/>
            <p:cNvSpPr>
              <a:spLocks noChangeArrowheads="1"/>
            </p:cNvSpPr>
            <p:nvPr/>
          </p:nvSpPr>
          <p:spPr bwMode="auto">
            <a:xfrm>
              <a:off x="457200" y="3124200"/>
              <a:ext cx="3656013" cy="6858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0" tIns="0" rIns="0" bIns="0" anchorCtr="1"/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Font typeface="Wingdings" pitchFamily="2" charset="2"/>
                <a:buNone/>
              </a:pPr>
              <a:r>
                <a:rPr kumimoji="1" lang="en-US" sz="1800" b="1" dirty="0">
                  <a:solidFill>
                    <a:schemeClr val="bg2"/>
                  </a:solidFill>
                  <a:latin typeface="Times New Roman" pitchFamily="18" charset="0"/>
                </a:rPr>
                <a:t>Machine-dependent</a:t>
              </a:r>
              <a:r>
                <a:rPr kumimoji="1" lang="en-US" sz="1800" b="1" dirty="0">
                  <a:solidFill>
                    <a:srgbClr val="000000"/>
                  </a:solidFill>
                  <a:latin typeface="Times New Roman" pitchFamily="18" charset="0"/>
                </a:rPr>
                <a:t/>
              </a:r>
              <a:br>
                <a:rPr kumimoji="1" lang="en-US" sz="1800" b="1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 dirty="0">
                  <a:solidFill>
                    <a:srgbClr val="000000"/>
                  </a:solidFill>
                  <a:latin typeface="Times New Roman" pitchFamily="18" charset="0"/>
                </a:rPr>
                <a:t>runs only on one type of computer</a:t>
              </a:r>
            </a:p>
          </p:txBody>
        </p:sp>
        <p:sp>
          <p:nvSpPr>
            <p:cNvPr id="8" name="AutoShape 12"/>
            <p:cNvSpPr>
              <a:spLocks noChangeArrowheads="1"/>
            </p:cNvSpPr>
            <p:nvPr/>
          </p:nvSpPr>
          <p:spPr bwMode="auto">
            <a:xfrm>
              <a:off x="4648200" y="3124200"/>
              <a:ext cx="3748088" cy="11430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 anchor="ctr" anchorCtr="1"/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Font typeface="Wingdings" pitchFamily="2" charset="2"/>
                <a:buNone/>
              </a:pPr>
              <a:r>
                <a:rPr kumimoji="1" lang="en-US" sz="1800" b="1" dirty="0">
                  <a:solidFill>
                    <a:schemeClr val="bg2"/>
                  </a:solidFill>
                  <a:latin typeface="Times New Roman" pitchFamily="18" charset="0"/>
                </a:rPr>
                <a:t>Often</a:t>
              </a:r>
              <a:r>
                <a:rPr kumimoji="1" lang="en-US" sz="1800" b="1" dirty="0">
                  <a:solidFill>
                    <a:srgbClr val="D94439"/>
                  </a:solidFill>
                  <a:latin typeface="Times New Roman" pitchFamily="18" charset="0"/>
                </a:rPr>
                <a:t> </a:t>
              </a:r>
              <a:r>
                <a:rPr kumimoji="1" lang="en-US" sz="1800" b="1" dirty="0">
                  <a:solidFill>
                    <a:schemeClr val="bg2"/>
                  </a:solidFill>
                  <a:latin typeface="Times New Roman" pitchFamily="18" charset="0"/>
                </a:rPr>
                <a:t>machine-independent</a:t>
              </a:r>
              <a:br>
                <a:rPr kumimoji="1" lang="en-US" sz="1800" b="1" dirty="0">
                  <a:solidFill>
                    <a:schemeClr val="bg2"/>
                  </a:solidFill>
                  <a:latin typeface="Times New Roman" pitchFamily="18" charset="0"/>
                </a:rPr>
              </a:br>
              <a:r>
                <a:rPr kumimoji="1" lang="en-US" sz="1800" b="1" dirty="0">
                  <a:solidFill>
                    <a:srgbClr val="000000"/>
                  </a:solidFill>
                  <a:latin typeface="Times New Roman" pitchFamily="18" charset="0"/>
                </a:rPr>
                <a:t>can run on many different </a:t>
              </a:r>
              <a:br>
                <a:rPr kumimoji="1" lang="en-US" sz="1800" b="1" dirty="0">
                  <a:solidFill>
                    <a:srgbClr val="000000"/>
                  </a:solidFill>
                  <a:latin typeface="Times New Roman" pitchFamily="18" charset="0"/>
                </a:rPr>
              </a:br>
              <a:r>
                <a:rPr kumimoji="1" lang="en-US" sz="1800" b="1" dirty="0">
                  <a:solidFill>
                    <a:srgbClr val="000000"/>
                  </a:solidFill>
                  <a:latin typeface="Times New Roman" pitchFamily="18" charset="0"/>
                </a:rPr>
                <a:t>types of computers and operating systems</a:t>
              </a:r>
            </a:p>
          </p:txBody>
        </p:sp>
        <p:sp>
          <p:nvSpPr>
            <p:cNvPr id="9" name="AutoShape 13"/>
            <p:cNvSpPr>
              <a:spLocks noChangeArrowheads="1"/>
            </p:cNvSpPr>
            <p:nvPr/>
          </p:nvSpPr>
          <p:spPr bwMode="auto">
            <a:xfrm>
              <a:off x="457200" y="3962400"/>
              <a:ext cx="3656013" cy="685800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 w="9525">
              <a:noFill/>
              <a:round/>
              <a:headEnd/>
              <a:tailEnd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txBody>
            <a:bodyPr lIns="0" tIns="0" rIns="0" bIns="0" anchorCtr="1"/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Font typeface="Wingdings" pitchFamily="2" charset="2"/>
                <a:buNone/>
              </a:pPr>
              <a:r>
                <a:rPr kumimoji="1" lang="en-US" sz="1800" b="1" dirty="0">
                  <a:solidFill>
                    <a:srgbClr val="000000"/>
                  </a:solidFill>
                  <a:latin typeface="Times New Roman" pitchFamily="18" charset="0"/>
                </a:rPr>
                <a:t>Machine and assembly languages are low-level</a:t>
              </a:r>
              <a:endParaRPr kumimoji="1" lang="en-US" sz="1600" b="1" dirty="0">
                <a:latin typeface="Times New Roman" pitchFamily="18" charset="0"/>
              </a:endParaRPr>
            </a:p>
          </p:txBody>
        </p:sp>
      </p:grp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55362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772400" cy="5334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 fontScale="90000"/>
          </a:bodyPr>
          <a:lstStyle/>
          <a:p>
            <a:r>
              <a:rPr lang="en-US" dirty="0"/>
              <a:t>The Program Development Cycle</a:t>
            </a:r>
          </a:p>
        </p:txBody>
      </p:sp>
      <p:pic>
        <p:nvPicPr>
          <p:cNvPr id="4" name="Picture 18" descr="fig13_2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1295400"/>
            <a:ext cx="8153400" cy="484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33612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636" y="1340093"/>
            <a:ext cx="7696200" cy="3851429"/>
          </a:xfrm>
        </p:spPr>
        <p:txBody>
          <a:bodyPr/>
          <a:lstStyle/>
          <a:p>
            <a:r>
              <a:rPr lang="en-US" dirty="0"/>
              <a:t>What are </a:t>
            </a:r>
            <a:r>
              <a:rPr lang="en-US" dirty="0">
                <a:solidFill>
                  <a:srgbClr val="D94439"/>
                </a:solidFill>
              </a:rPr>
              <a:t>computer ethics</a:t>
            </a:r>
            <a:r>
              <a:rPr lang="en-US" dirty="0"/>
              <a:t>?</a:t>
            </a:r>
            <a:endParaRPr lang="en-US" dirty="0">
              <a:latin typeface="Arial Unicode MS" pitchFamily="34" charset="-128"/>
            </a:endParaRPr>
          </a:p>
          <a:p>
            <a:endParaRPr lang="en-US" i="1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609600"/>
            <a:ext cx="7772400" cy="76200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Ethics and Society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itchFamily="34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90600" y="1905000"/>
            <a:ext cx="9030362" cy="4343400"/>
            <a:chOff x="457200" y="1828800"/>
            <a:chExt cx="8153400" cy="4438650"/>
          </a:xfrm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</p:grpSpPr>
        <p:sp>
          <p:nvSpPr>
            <p:cNvPr id="5" name="AutoShape 25"/>
            <p:cNvSpPr>
              <a:spLocks noChangeArrowheads="1"/>
            </p:cNvSpPr>
            <p:nvPr/>
          </p:nvSpPr>
          <p:spPr bwMode="auto">
            <a:xfrm>
              <a:off x="2723388" y="5162550"/>
              <a:ext cx="2991612" cy="1104900"/>
            </a:xfrm>
            <a:prstGeom prst="roundRect">
              <a:avLst>
                <a:gd name="adj" fmla="val 16667"/>
              </a:avLst>
            </a:prstGeom>
            <a:solidFill>
              <a:srgbClr val="008080"/>
            </a:solidFill>
            <a:ln w="9525">
              <a:noFill/>
              <a:round/>
              <a:headEnd/>
              <a:tailEnd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2400" b="1" dirty="0">
                  <a:solidFill>
                    <a:srgbClr val="FFFFCC"/>
                  </a:solidFill>
                  <a:latin typeface="Times New Roman" pitchFamily="18" charset="0"/>
                </a:rPr>
                <a:t>Information privacy</a:t>
              </a:r>
              <a:endParaRPr kumimoji="1" lang="en-US" sz="2400" b="1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" name="AutoShape 26"/>
            <p:cNvSpPr>
              <a:spLocks noChangeArrowheads="1"/>
            </p:cNvSpPr>
            <p:nvPr/>
          </p:nvSpPr>
          <p:spPr bwMode="auto">
            <a:xfrm>
              <a:off x="1255776" y="3848100"/>
              <a:ext cx="2935224" cy="1314450"/>
            </a:xfrm>
            <a:prstGeom prst="roundRect">
              <a:avLst>
                <a:gd name="adj" fmla="val 16667"/>
              </a:avLst>
            </a:prstGeom>
            <a:solidFill>
              <a:srgbClr val="808000"/>
            </a:solidFill>
            <a:ln w="9525">
              <a:noFill/>
              <a:round/>
              <a:headEnd/>
              <a:tailEnd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1600" b="1" dirty="0">
                  <a:solidFill>
                    <a:srgbClr val="00CCFF"/>
                  </a:solidFill>
                  <a:latin typeface="Times New Roman" pitchFamily="18" charset="0"/>
                </a:rPr>
                <a:t>Intellectual property rights</a:t>
              </a:r>
              <a:r>
                <a:rPr kumimoji="1" lang="en-US" sz="1600" b="1" dirty="0">
                  <a:solidFill>
                    <a:srgbClr val="FFFFCC"/>
                  </a:solidFill>
                  <a:latin typeface="Times New Roman" pitchFamily="18" charset="0"/>
                </a:rPr>
                <a:t>—rights to which creators are entitled for their work</a:t>
              </a:r>
              <a:endParaRPr kumimoji="1" lang="en-US" sz="1600" b="1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7" name="AutoShape 27"/>
            <p:cNvSpPr>
              <a:spLocks noChangeArrowheads="1"/>
            </p:cNvSpPr>
            <p:nvPr/>
          </p:nvSpPr>
          <p:spPr bwMode="auto">
            <a:xfrm>
              <a:off x="3352800" y="2590800"/>
              <a:ext cx="2362200" cy="1257301"/>
            </a:xfrm>
            <a:prstGeom prst="roundRect">
              <a:avLst>
                <a:gd name="adj" fmla="val 16667"/>
              </a:avLst>
            </a:prstGeom>
            <a:solidFill>
              <a:srgbClr val="993366"/>
            </a:solidFill>
            <a:ln w="9525">
              <a:noFill/>
              <a:round/>
              <a:headEnd/>
              <a:tailEnd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2800" b="1" dirty="0">
                  <a:solidFill>
                    <a:srgbClr val="FFFFCC"/>
                  </a:solidFill>
                  <a:latin typeface="Times New Roman" pitchFamily="18" charset="0"/>
                </a:rPr>
                <a:t>Software theft</a:t>
              </a:r>
              <a:endParaRPr kumimoji="1" lang="en-US" sz="2800" b="1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" name="AutoShape 28"/>
            <p:cNvSpPr>
              <a:spLocks noChangeArrowheads="1"/>
            </p:cNvSpPr>
            <p:nvPr/>
          </p:nvSpPr>
          <p:spPr bwMode="auto">
            <a:xfrm>
              <a:off x="6248400" y="2590800"/>
              <a:ext cx="2362200" cy="1257301"/>
            </a:xfrm>
            <a:prstGeom prst="roundRect">
              <a:avLst>
                <a:gd name="adj" fmla="val 16667"/>
              </a:avLst>
            </a:prstGeom>
            <a:solidFill>
              <a:srgbClr val="D94439"/>
            </a:solidFill>
            <a:ln w="9525">
              <a:noFill/>
              <a:round/>
              <a:headEnd/>
              <a:tailEnd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2400" b="1" dirty="0">
                  <a:solidFill>
                    <a:srgbClr val="FFFFCC"/>
                  </a:solidFill>
                  <a:latin typeface="Times New Roman" pitchFamily="18" charset="0"/>
                </a:rPr>
                <a:t>Information accuracy</a:t>
              </a:r>
            </a:p>
          </p:txBody>
        </p:sp>
        <p:sp>
          <p:nvSpPr>
            <p:cNvPr id="9" name="AutoShape 29"/>
            <p:cNvSpPr>
              <a:spLocks noChangeArrowheads="1"/>
            </p:cNvSpPr>
            <p:nvPr/>
          </p:nvSpPr>
          <p:spPr bwMode="auto">
            <a:xfrm>
              <a:off x="4533900" y="3848100"/>
              <a:ext cx="2705100" cy="1314450"/>
            </a:xfrm>
            <a:prstGeom prst="roundRect">
              <a:avLst>
                <a:gd name="adj" fmla="val 16667"/>
              </a:avLst>
            </a:prstGeom>
            <a:solidFill>
              <a:srgbClr val="0099CC"/>
            </a:solidFill>
            <a:ln w="9525">
              <a:noFill/>
              <a:round/>
              <a:headEnd/>
              <a:tailEnd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2800" b="1" dirty="0">
                  <a:solidFill>
                    <a:srgbClr val="FFFFCC"/>
                  </a:solidFill>
                  <a:latin typeface="Times New Roman" pitchFamily="18" charset="0"/>
                </a:rPr>
                <a:t>Codes of conduct</a:t>
              </a:r>
            </a:p>
          </p:txBody>
        </p:sp>
        <p:sp>
          <p:nvSpPr>
            <p:cNvPr id="10" name="AutoShape 30"/>
            <p:cNvSpPr>
              <a:spLocks noChangeArrowheads="1"/>
            </p:cNvSpPr>
            <p:nvPr/>
          </p:nvSpPr>
          <p:spPr bwMode="auto">
            <a:xfrm>
              <a:off x="457200" y="2590800"/>
              <a:ext cx="2362200" cy="1257301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 w="9525">
              <a:noFill/>
              <a:round/>
              <a:headEnd/>
              <a:tailEnd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rgbClr val="D94439"/>
                </a:buClr>
                <a:buSzPct val="75000"/>
                <a:buFont typeface="Wingdings" pitchFamily="2" charset="2"/>
                <a:buNone/>
              </a:pPr>
              <a:r>
                <a:rPr kumimoji="1" lang="en-US" sz="1600" b="1" dirty="0">
                  <a:solidFill>
                    <a:srgbClr val="FFFFCC"/>
                  </a:solidFill>
                  <a:latin typeface="Times New Roman" pitchFamily="18" charset="0"/>
                </a:rPr>
                <a:t>Unauthorized use of computers and networks</a:t>
              </a:r>
              <a:endParaRPr kumimoji="1" lang="en-US" sz="1600" b="1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1" name="AutoShape 31"/>
            <p:cNvSpPr>
              <a:spLocks noChangeArrowheads="1"/>
            </p:cNvSpPr>
            <p:nvPr/>
          </p:nvSpPr>
          <p:spPr bwMode="auto">
            <a:xfrm>
              <a:off x="457200" y="1828800"/>
              <a:ext cx="8153400" cy="762000"/>
            </a:xfrm>
            <a:prstGeom prst="plaque">
              <a:avLst>
                <a:gd name="adj" fmla="val 16667"/>
              </a:avLst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txBody>
            <a:bodyPr anchor="ctr"/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  <a:buSzPct val="80000"/>
                <a:buFont typeface="Monotype Sorts" pitchFamily="2" charset="2"/>
                <a:buNone/>
              </a:pPr>
              <a:r>
                <a:rPr kumimoji="1" lang="en-US" sz="2000" b="1" dirty="0">
                  <a:solidFill>
                    <a:schemeClr val="bg2"/>
                  </a:solidFill>
                  <a:latin typeface="Times New Roman" pitchFamily="18" charset="0"/>
                </a:rPr>
                <a:t>Moral guidelines that govern use of computers and information systems</a:t>
              </a:r>
              <a:endParaRPr kumimoji="1" lang="en-US" sz="2000" dirty="0">
                <a:latin typeface="Times New Roman" pitchFamily="18" charset="0"/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72519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Fig11-25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3400"/>
            <a:ext cx="8153400" cy="5898642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85077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</a:t>
            </a:r>
            <a:r>
              <a:rPr lang="en-US" dirty="0" err="1" smtClean="0"/>
              <a:t>eferensi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discovery (2005-2011)</a:t>
            </a:r>
          </a:p>
          <a:p>
            <a:r>
              <a:rPr lang="en-US" dirty="0" smtClean="0"/>
              <a:t>Computer today</a:t>
            </a:r>
          </a:p>
          <a:p>
            <a:r>
              <a:rPr lang="en-US" dirty="0" smtClean="0">
                <a:hlinkClick r:id="rId2"/>
              </a:rPr>
              <a:t>Download.com</a:t>
            </a:r>
            <a:endParaRPr lang="en-US" dirty="0" smtClean="0"/>
          </a:p>
          <a:p>
            <a:r>
              <a:rPr lang="en-US" dirty="0" err="1" smtClean="0"/>
              <a:t>Youtube</a:t>
            </a:r>
            <a:endParaRPr lang="en-US" dirty="0" smtClean="0"/>
          </a:p>
          <a:p>
            <a:r>
              <a:rPr lang="en-US" dirty="0" smtClean="0"/>
              <a:t>Wikipedia</a:t>
            </a:r>
          </a:p>
          <a:p>
            <a:r>
              <a:rPr lang="en-US" dirty="0" err="1" smtClean="0"/>
              <a:t>Sumber-sumber</a:t>
            </a:r>
            <a:r>
              <a:rPr lang="en-US" dirty="0" smtClean="0"/>
              <a:t> lain </a:t>
            </a:r>
            <a:r>
              <a:rPr lang="en-US" dirty="0" err="1" smtClean="0"/>
              <a:t>dari</a:t>
            </a:r>
            <a:r>
              <a:rPr lang="en-US" dirty="0" smtClean="0"/>
              <a:t> internet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34576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ari\Pictures\Microsoft Clip Organizer\images1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69" y="1250004"/>
            <a:ext cx="8248650" cy="52650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68580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 fontScale="90000"/>
          </a:bodyPr>
          <a:lstStyle/>
          <a:p>
            <a:r>
              <a:rPr lang="en-US" dirty="0"/>
              <a:t>The Components of a Computer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8429492"/>
              </p:ext>
            </p:extLst>
          </p:nvPr>
        </p:nvGraphicFramePr>
        <p:xfrm>
          <a:off x="726894" y="1956837"/>
          <a:ext cx="7696200" cy="3851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2" descr="C:\Users\hari\Pictures\Microsoft Clip Organizer\j044215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34575">
            <a:off x="8229601" y="-161965"/>
            <a:ext cx="1062355" cy="106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Hari soetanto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17015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603</TotalTime>
  <Words>2247</Words>
  <Application>Microsoft Office PowerPoint</Application>
  <PresentationFormat>On-screen Show (4:3)</PresentationFormat>
  <Paragraphs>594</Paragraphs>
  <Slides>84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9" baseType="lpstr">
      <vt:lpstr>Arial Unicode MS</vt:lpstr>
      <vt:lpstr>Aharoni</vt:lpstr>
      <vt:lpstr>Arial</vt:lpstr>
      <vt:lpstr>Arial (W1)</vt:lpstr>
      <vt:lpstr>BrowalliaUPC</vt:lpstr>
      <vt:lpstr>Calibri</vt:lpstr>
      <vt:lpstr>Californian FB</vt:lpstr>
      <vt:lpstr>Century Gothic</vt:lpstr>
      <vt:lpstr>Monotype Sorts</vt:lpstr>
      <vt:lpstr>Raavi</vt:lpstr>
      <vt:lpstr>Times</vt:lpstr>
      <vt:lpstr>Times New Roman</vt:lpstr>
      <vt:lpstr>Wingdings</vt:lpstr>
      <vt:lpstr>Wingdings 2</vt:lpstr>
      <vt:lpstr>Austin</vt:lpstr>
      <vt:lpstr>Teknologi Telematika</vt:lpstr>
      <vt:lpstr>Tujuan</vt:lpstr>
      <vt:lpstr>SASARAN: </vt:lpstr>
      <vt:lpstr>Bahasan</vt:lpstr>
      <vt:lpstr>Bahasan 2</vt:lpstr>
      <vt:lpstr>Introduction to computers </vt:lpstr>
      <vt:lpstr>Introduction to computers </vt:lpstr>
      <vt:lpstr>Information processing cycle</vt:lpstr>
      <vt:lpstr>The Components of a Computer</vt:lpstr>
      <vt:lpstr>PowerPoint Presentation</vt:lpstr>
      <vt:lpstr>What are two main components on the motherboard?</vt:lpstr>
      <vt:lpstr>Motherboard </vt:lpstr>
      <vt:lpstr>PowerPoint Presentation</vt:lpstr>
      <vt:lpstr>PowerPoint Presentation</vt:lpstr>
      <vt:lpstr>PowerPoint Presentation</vt:lpstr>
      <vt:lpstr>PowerPoint Presentation</vt:lpstr>
      <vt:lpstr>Data Representation</vt:lpstr>
      <vt:lpstr>Memori</vt:lpstr>
      <vt:lpstr>Bytes</vt:lpstr>
      <vt:lpstr>What is storage?</vt:lpstr>
      <vt:lpstr>What is storage?</vt:lpstr>
      <vt:lpstr>What is a USB flash drive?</vt:lpstr>
      <vt:lpstr>PowerPoint Presentation</vt:lpstr>
      <vt:lpstr>What is a hard disk?</vt:lpstr>
      <vt:lpstr>What is a compact disc?</vt:lpstr>
      <vt:lpstr>PowerPoint Presentation</vt:lpstr>
      <vt:lpstr>What is a communications device?</vt:lpstr>
      <vt:lpstr>Advantages and Disadvantages  of Using Computers</vt:lpstr>
      <vt:lpstr>Keuntungan</vt:lpstr>
      <vt:lpstr>PowerPoint Presentation</vt:lpstr>
      <vt:lpstr>PowerPoint Presentation</vt:lpstr>
      <vt:lpstr>Keuntungan</vt:lpstr>
      <vt:lpstr>Keuntungan</vt:lpstr>
      <vt:lpstr>Advantages and Disadvantages  of Using Computers</vt:lpstr>
      <vt:lpstr>PowerPoint Presentation</vt:lpstr>
      <vt:lpstr>PowerPoint Presentation</vt:lpstr>
      <vt:lpstr>PowerPoint Presentation</vt:lpstr>
      <vt:lpstr>PowerPoint Presentation</vt:lpstr>
      <vt:lpstr>Networks and the Internet</vt:lpstr>
      <vt:lpstr>Networks and the Internet</vt:lpstr>
      <vt:lpstr>What is the Internet?</vt:lpstr>
      <vt:lpstr>Why do users access the Internet?</vt:lpstr>
      <vt:lpstr>What is the Web?</vt:lpstr>
      <vt:lpstr>Computer Software</vt:lpstr>
      <vt:lpstr>What is a graphical user interface (GUI)?</vt:lpstr>
      <vt:lpstr>What is system software?</vt:lpstr>
      <vt:lpstr>Operating Systems</vt:lpstr>
      <vt:lpstr>PowerPoint Presentation</vt:lpstr>
      <vt:lpstr>What is application software?</vt:lpstr>
      <vt:lpstr>PowerPoint Presentation</vt:lpstr>
      <vt:lpstr>What is a database?</vt:lpstr>
      <vt:lpstr>What is data integrity?</vt:lpstr>
      <vt:lpstr>What are the qualities of valuable information?</vt:lpstr>
      <vt:lpstr>File Processing Versus Databases</vt:lpstr>
      <vt:lpstr>File Processing Versus Databases</vt:lpstr>
      <vt:lpstr>How is software distributed?</vt:lpstr>
      <vt:lpstr>How do you install and run programs?</vt:lpstr>
      <vt:lpstr>PowerPoint Presentation</vt:lpstr>
      <vt:lpstr>What is a programmer?</vt:lpstr>
      <vt:lpstr>Categories of Computers</vt:lpstr>
      <vt:lpstr>Personal Computers</vt:lpstr>
      <vt:lpstr>What is a desktop computer?</vt:lpstr>
      <vt:lpstr>Mobile Computers and Mobile Devices</vt:lpstr>
      <vt:lpstr>Mobile Computers and Mobile Devices</vt:lpstr>
      <vt:lpstr>What are mobile devices?</vt:lpstr>
      <vt:lpstr>Mobile Computers and Mobile Devices</vt:lpstr>
      <vt:lpstr>What is a personal digital assistant (PDA)?</vt:lpstr>
      <vt:lpstr>What are smart phones?</vt:lpstr>
      <vt:lpstr>Game Consoles</vt:lpstr>
      <vt:lpstr>Servers</vt:lpstr>
      <vt:lpstr>Embedded Computers</vt:lpstr>
      <vt:lpstr>Elements of an Information System</vt:lpstr>
      <vt:lpstr>Examples of Computer Usage</vt:lpstr>
      <vt:lpstr>Examples of Computer Usage</vt:lpstr>
      <vt:lpstr>Examples of Computer Usage</vt:lpstr>
      <vt:lpstr>Computer Applications in Society</vt:lpstr>
      <vt:lpstr>Computer Programs  </vt:lpstr>
      <vt:lpstr>What is the System Development Cycle?</vt:lpstr>
      <vt:lpstr>The System Development Life Cycle</vt:lpstr>
      <vt:lpstr>Programming Languages</vt:lpstr>
      <vt:lpstr>The Program Development Cycle</vt:lpstr>
      <vt:lpstr>Ethics and Society</vt:lpstr>
      <vt:lpstr>PowerPoint Presentation</vt:lpstr>
      <vt:lpstr>Referensi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TEKNOLOGI INFORMASI</dc:title>
  <dc:subject>matakuliah</dc:subject>
  <dc:creator>@ Hari Soetanto</dc:creator>
  <dc:description>digunakan untuk mahasiswa pasca sarjana MAgister KOmputer universitas budi luhur</dc:description>
  <cp:lastModifiedBy>hari soetanto</cp:lastModifiedBy>
  <cp:revision>204</cp:revision>
  <dcterms:created xsi:type="dcterms:W3CDTF">2011-07-28T04:45:39Z</dcterms:created>
  <dcterms:modified xsi:type="dcterms:W3CDTF">2014-01-17T10:47:49Z</dcterms:modified>
</cp:coreProperties>
</file>